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29"/>
  </p:notesMasterIdLst>
  <p:sldIdLst>
    <p:sldId id="256" r:id="rId5"/>
    <p:sldId id="281" r:id="rId6"/>
    <p:sldId id="282" r:id="rId7"/>
    <p:sldId id="283" r:id="rId8"/>
    <p:sldId id="284" r:id="rId9"/>
    <p:sldId id="285" r:id="rId10"/>
    <p:sldId id="295" r:id="rId11"/>
    <p:sldId id="296" r:id="rId12"/>
    <p:sldId id="297" r:id="rId13"/>
    <p:sldId id="286" r:id="rId14"/>
    <p:sldId id="287" r:id="rId15"/>
    <p:sldId id="288" r:id="rId16"/>
    <p:sldId id="289" r:id="rId17"/>
    <p:sldId id="290" r:id="rId18"/>
    <p:sldId id="291" r:id="rId19"/>
    <p:sldId id="298" r:id="rId20"/>
    <p:sldId id="299" r:id="rId21"/>
    <p:sldId id="293" r:id="rId22"/>
    <p:sldId id="292" r:id="rId23"/>
    <p:sldId id="294" r:id="rId24"/>
    <p:sldId id="278" r:id="rId25"/>
    <p:sldId id="279" r:id="rId26"/>
    <p:sldId id="276" r:id="rId27"/>
    <p:sldId id="280" r:id="rId28"/>
  </p:sldIdLst>
  <p:sldSz cx="12192000" cy="6858000"/>
  <p:notesSz cx="6858000" cy="9144000"/>
  <p:custDataLst>
    <p:tags r:id="rId3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FF7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FF4C11E-FD88-4C76-83E2-04692004D382}" v="4" dt="2025-09-08T17:54:58.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81" d="100"/>
          <a:sy n="81" d="100"/>
        </p:scale>
        <p:origin x="84" y="160"/>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tags" Target="tags/tag1.xml"/><Relationship Id="rId35" Type="http://schemas.microsoft.com/office/2016/11/relationships/changesInfo" Target="changesInfos/changesInfo1.xml"/><Relationship Id="rId8" Type="http://schemas.openxmlformats.org/officeDocument/2006/relationships/slide" Target="slides/slide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ny Young" userId="cb0f4ce2-eb4f-479e-8e8f-3beb257e632f" providerId="ADAL" clId="{1FF4C11E-FD88-4C76-83E2-04692004D382}"/>
    <pc:docChg chg="modSld">
      <pc:chgData name="Danny Young" userId="cb0f4ce2-eb4f-479e-8e8f-3beb257e632f" providerId="ADAL" clId="{1FF4C11E-FD88-4C76-83E2-04692004D382}" dt="2025-09-08T17:54:58.485" v="3"/>
      <pc:docMkLst>
        <pc:docMk/>
      </pc:docMkLst>
      <pc:sldChg chg="modSp">
        <pc:chgData name="Danny Young" userId="cb0f4ce2-eb4f-479e-8e8f-3beb257e632f" providerId="ADAL" clId="{1FF4C11E-FD88-4C76-83E2-04692004D382}" dt="2025-09-08T17:54:58.485" v="3"/>
        <pc:sldMkLst>
          <pc:docMk/>
          <pc:sldMk cId="431078101" sldId="293"/>
        </pc:sldMkLst>
        <pc:graphicFrameChg chg="mod">
          <ac:chgData name="Danny Young" userId="cb0f4ce2-eb4f-479e-8e8f-3beb257e632f" providerId="ADAL" clId="{1FF4C11E-FD88-4C76-83E2-04692004D382}" dt="2025-09-08T17:54:41.061" v="1"/>
          <ac:graphicFrameMkLst>
            <pc:docMk/>
            <pc:sldMk cId="431078101" sldId="293"/>
            <ac:graphicFrameMk id="14" creationId="{747E8CFE-DFC9-1765-395D-63E3CF3FEF1D}"/>
          </ac:graphicFrameMkLst>
        </pc:graphicFrameChg>
        <pc:graphicFrameChg chg="mod">
          <ac:chgData name="Danny Young" userId="cb0f4ce2-eb4f-479e-8e8f-3beb257e632f" providerId="ADAL" clId="{1FF4C11E-FD88-4C76-83E2-04692004D382}" dt="2025-09-08T17:54:58.485" v="3"/>
          <ac:graphicFrameMkLst>
            <pc:docMk/>
            <pc:sldMk cId="431078101" sldId="293"/>
            <ac:graphicFrameMk id="15" creationId="{B1DE83E5-14E3-434F-8F3E-E1BD2CCD27E1}"/>
          </ac:graphicFrameMkLst>
        </pc:graphicFrameChg>
      </pc:sldChg>
    </pc:docChg>
  </pc:docChgLst>
  <pc:docChgLst>
    <pc:chgData name="Danny Young" userId="cb0f4ce2-eb4f-479e-8e8f-3beb257e632f" providerId="ADAL" clId="{41A44521-51C5-4FDC-BA02-E4CFA4E08376}"/>
    <pc:docChg chg="custSel modSld">
      <pc:chgData name="Danny Young" userId="cb0f4ce2-eb4f-479e-8e8f-3beb257e632f" providerId="ADAL" clId="{41A44521-51C5-4FDC-BA02-E4CFA4E08376}" dt="2025-07-01T03:02:22.938" v="441" actId="1036"/>
      <pc:docMkLst>
        <pc:docMk/>
      </pc:docMkLst>
      <pc:sldChg chg="modSp mod">
        <pc:chgData name="Danny Young" userId="cb0f4ce2-eb4f-479e-8e8f-3beb257e632f" providerId="ADAL" clId="{41A44521-51C5-4FDC-BA02-E4CFA4E08376}" dt="2025-07-01T03:01:59.450" v="429" actId="14100"/>
        <pc:sldMkLst>
          <pc:docMk/>
          <pc:sldMk cId="1624459996" sldId="276"/>
        </pc:sldMkLst>
        <pc:spChg chg="mod">
          <ac:chgData name="Danny Young" userId="cb0f4ce2-eb4f-479e-8e8f-3beb257e632f" providerId="ADAL" clId="{41A44521-51C5-4FDC-BA02-E4CFA4E08376}" dt="2025-07-01T03:01:29.835" v="419" actId="1076"/>
          <ac:spMkLst>
            <pc:docMk/>
            <pc:sldMk cId="1624459996" sldId="276"/>
            <ac:spMk id="3" creationId="{0394DDB9-44CB-4FAD-9A7A-75652D2AFD82}"/>
          </ac:spMkLst>
        </pc:spChg>
        <pc:spChg chg="mod">
          <ac:chgData name="Danny Young" userId="cb0f4ce2-eb4f-479e-8e8f-3beb257e632f" providerId="ADAL" clId="{41A44521-51C5-4FDC-BA02-E4CFA4E08376}" dt="2025-07-01T03:01:36.149" v="421" actId="14100"/>
          <ac:spMkLst>
            <pc:docMk/>
            <pc:sldMk cId="1624459996" sldId="276"/>
            <ac:spMk id="4" creationId="{B813E027-7C24-49E5-8F79-F2A2BE1A65D9}"/>
          </ac:spMkLst>
        </pc:spChg>
        <pc:spChg chg="mod">
          <ac:chgData name="Danny Young" userId="cb0f4ce2-eb4f-479e-8e8f-3beb257e632f" providerId="ADAL" clId="{41A44521-51C5-4FDC-BA02-E4CFA4E08376}" dt="2025-07-01T03:01:42.137" v="423" actId="14100"/>
          <ac:spMkLst>
            <pc:docMk/>
            <pc:sldMk cId="1624459996" sldId="276"/>
            <ac:spMk id="5" creationId="{4B7ED645-EE4C-4504-8816-3618F30AC2BF}"/>
          </ac:spMkLst>
        </pc:spChg>
        <pc:spChg chg="mod">
          <ac:chgData name="Danny Young" userId="cb0f4ce2-eb4f-479e-8e8f-3beb257e632f" providerId="ADAL" clId="{41A44521-51C5-4FDC-BA02-E4CFA4E08376}" dt="2025-07-01T03:01:48.071" v="425" actId="14100"/>
          <ac:spMkLst>
            <pc:docMk/>
            <pc:sldMk cId="1624459996" sldId="276"/>
            <ac:spMk id="6" creationId="{A3871D55-08DE-4847-89D7-133D58C263BF}"/>
          </ac:spMkLst>
        </pc:spChg>
        <pc:spChg chg="mod">
          <ac:chgData name="Danny Young" userId="cb0f4ce2-eb4f-479e-8e8f-3beb257e632f" providerId="ADAL" clId="{41A44521-51C5-4FDC-BA02-E4CFA4E08376}" dt="2025-07-01T03:01:54.267" v="427" actId="14100"/>
          <ac:spMkLst>
            <pc:docMk/>
            <pc:sldMk cId="1624459996" sldId="276"/>
            <ac:spMk id="7" creationId="{89F90FA3-5A89-4D36-8B32-D54A211F7735}"/>
          </ac:spMkLst>
        </pc:spChg>
        <pc:spChg chg="mod">
          <ac:chgData name="Danny Young" userId="cb0f4ce2-eb4f-479e-8e8f-3beb257e632f" providerId="ADAL" clId="{41A44521-51C5-4FDC-BA02-E4CFA4E08376}" dt="2025-07-01T03:01:59.450" v="429" actId="14100"/>
          <ac:spMkLst>
            <pc:docMk/>
            <pc:sldMk cId="1624459996" sldId="276"/>
            <ac:spMk id="8" creationId="{2900085C-5E21-45F9-BF10-FCB59F2C7B72}"/>
          </ac:spMkLst>
        </pc:spChg>
      </pc:sldChg>
      <pc:sldChg chg="modSp mod">
        <pc:chgData name="Danny Young" userId="cb0f4ce2-eb4f-479e-8e8f-3beb257e632f" providerId="ADAL" clId="{41A44521-51C5-4FDC-BA02-E4CFA4E08376}" dt="2025-07-01T03:00:48.335" v="408" actId="14100"/>
        <pc:sldMkLst>
          <pc:docMk/>
          <pc:sldMk cId="756652508" sldId="278"/>
        </pc:sldMkLst>
        <pc:spChg chg="mod">
          <ac:chgData name="Danny Young" userId="cb0f4ce2-eb4f-479e-8e8f-3beb257e632f" providerId="ADAL" clId="{41A44521-51C5-4FDC-BA02-E4CFA4E08376}" dt="2025-07-01T03:00:48.335" v="408" actId="14100"/>
          <ac:spMkLst>
            <pc:docMk/>
            <pc:sldMk cId="756652508" sldId="278"/>
            <ac:spMk id="3" creationId="{AA5AAD37-4225-4EE0-82B4-CED39227DF8A}"/>
          </ac:spMkLst>
        </pc:spChg>
      </pc:sldChg>
      <pc:sldChg chg="modSp mod">
        <pc:chgData name="Danny Young" userId="cb0f4ce2-eb4f-479e-8e8f-3beb257e632f" providerId="ADAL" clId="{41A44521-51C5-4FDC-BA02-E4CFA4E08376}" dt="2025-07-01T03:01:16.018" v="417" actId="14100"/>
        <pc:sldMkLst>
          <pc:docMk/>
          <pc:sldMk cId="2131632455" sldId="279"/>
        </pc:sldMkLst>
        <pc:spChg chg="mod">
          <ac:chgData name="Danny Young" userId="cb0f4ce2-eb4f-479e-8e8f-3beb257e632f" providerId="ADAL" clId="{41A44521-51C5-4FDC-BA02-E4CFA4E08376}" dt="2025-07-01T03:00:55.288" v="410" actId="14100"/>
          <ac:spMkLst>
            <pc:docMk/>
            <pc:sldMk cId="2131632455" sldId="279"/>
            <ac:spMk id="2" creationId="{2E635698-5B35-431B-81D8-D9EF30BEA4A6}"/>
          </ac:spMkLst>
        </pc:spChg>
        <pc:spChg chg="mod">
          <ac:chgData name="Danny Young" userId="cb0f4ce2-eb4f-479e-8e8f-3beb257e632f" providerId="ADAL" clId="{41A44521-51C5-4FDC-BA02-E4CFA4E08376}" dt="2025-07-01T03:01:00.577" v="412" actId="14100"/>
          <ac:spMkLst>
            <pc:docMk/>
            <pc:sldMk cId="2131632455" sldId="279"/>
            <ac:spMk id="3" creationId="{4F635673-A31F-4941-A090-E71748F8E97B}"/>
          </ac:spMkLst>
        </pc:spChg>
        <pc:spChg chg="mod">
          <ac:chgData name="Danny Young" userId="cb0f4ce2-eb4f-479e-8e8f-3beb257e632f" providerId="ADAL" clId="{41A44521-51C5-4FDC-BA02-E4CFA4E08376}" dt="2025-07-01T03:01:08.370" v="415" actId="14100"/>
          <ac:spMkLst>
            <pc:docMk/>
            <pc:sldMk cId="2131632455" sldId="279"/>
            <ac:spMk id="4" creationId="{10D694E4-74CB-4F01-8D08-B495A06B4107}"/>
          </ac:spMkLst>
        </pc:spChg>
        <pc:spChg chg="mod">
          <ac:chgData name="Danny Young" userId="cb0f4ce2-eb4f-479e-8e8f-3beb257e632f" providerId="ADAL" clId="{41A44521-51C5-4FDC-BA02-E4CFA4E08376}" dt="2025-07-01T03:01:16.018" v="417" actId="14100"/>
          <ac:spMkLst>
            <pc:docMk/>
            <pc:sldMk cId="2131632455" sldId="279"/>
            <ac:spMk id="7" creationId="{946FF819-BB24-42B4-AA0E-8BED7EE99FC5}"/>
          </ac:spMkLst>
        </pc:spChg>
      </pc:sldChg>
      <pc:sldChg chg="modSp mod">
        <pc:chgData name="Danny Young" userId="cb0f4ce2-eb4f-479e-8e8f-3beb257e632f" providerId="ADAL" clId="{41A44521-51C5-4FDC-BA02-E4CFA4E08376}" dt="2025-07-01T03:02:22.938" v="441" actId="1036"/>
        <pc:sldMkLst>
          <pc:docMk/>
          <pc:sldMk cId="2193396714" sldId="280"/>
        </pc:sldMkLst>
        <pc:spChg chg="mod">
          <ac:chgData name="Danny Young" userId="cb0f4ce2-eb4f-479e-8e8f-3beb257e632f" providerId="ADAL" clId="{41A44521-51C5-4FDC-BA02-E4CFA4E08376}" dt="2025-07-01T03:02:06.828" v="431" actId="14100"/>
          <ac:spMkLst>
            <pc:docMk/>
            <pc:sldMk cId="2193396714" sldId="280"/>
            <ac:spMk id="3" creationId="{E39ABEF4-7D99-4A71-8D6C-8905F54D1364}"/>
          </ac:spMkLst>
        </pc:spChg>
        <pc:spChg chg="mod">
          <ac:chgData name="Danny Young" userId="cb0f4ce2-eb4f-479e-8e8f-3beb257e632f" providerId="ADAL" clId="{41A44521-51C5-4FDC-BA02-E4CFA4E08376}" dt="2025-07-01T03:02:11.586" v="433" actId="14100"/>
          <ac:spMkLst>
            <pc:docMk/>
            <pc:sldMk cId="2193396714" sldId="280"/>
            <ac:spMk id="4" creationId="{CF09ECB4-0E9B-4AE6-AC13-BBD66777C4F1}"/>
          </ac:spMkLst>
        </pc:spChg>
        <pc:spChg chg="mod">
          <ac:chgData name="Danny Young" userId="cb0f4ce2-eb4f-479e-8e8f-3beb257e632f" providerId="ADAL" clId="{41A44521-51C5-4FDC-BA02-E4CFA4E08376}" dt="2025-07-01T03:02:16.208" v="435" actId="14100"/>
          <ac:spMkLst>
            <pc:docMk/>
            <pc:sldMk cId="2193396714" sldId="280"/>
            <ac:spMk id="5" creationId="{E4975E57-04FD-4CDA-A589-EE324238708E}"/>
          </ac:spMkLst>
        </pc:spChg>
        <pc:spChg chg="mod">
          <ac:chgData name="Danny Young" userId="cb0f4ce2-eb4f-479e-8e8f-3beb257e632f" providerId="ADAL" clId="{41A44521-51C5-4FDC-BA02-E4CFA4E08376}" dt="2025-07-01T03:02:22.938" v="441" actId="1036"/>
          <ac:spMkLst>
            <pc:docMk/>
            <pc:sldMk cId="2193396714" sldId="280"/>
            <ac:spMk id="6" creationId="{0C21B115-B1D7-420F-94D1-9A450B2F04D3}"/>
          </ac:spMkLst>
        </pc:spChg>
      </pc:sldChg>
      <pc:sldChg chg="modSp mod">
        <pc:chgData name="Danny Young" userId="cb0f4ce2-eb4f-479e-8e8f-3beb257e632f" providerId="ADAL" clId="{41A44521-51C5-4FDC-BA02-E4CFA4E08376}" dt="2025-07-01T03:00:28.931" v="399" actId="20577"/>
        <pc:sldMkLst>
          <pc:docMk/>
          <pc:sldMk cId="2816479713" sldId="288"/>
        </pc:sldMkLst>
        <pc:spChg chg="mod">
          <ac:chgData name="Danny Young" userId="cb0f4ce2-eb4f-479e-8e8f-3beb257e632f" providerId="ADAL" clId="{41A44521-51C5-4FDC-BA02-E4CFA4E08376}" dt="2025-07-01T03:00:28.931" v="399" actId="20577"/>
          <ac:spMkLst>
            <pc:docMk/>
            <pc:sldMk cId="2816479713" sldId="288"/>
            <ac:spMk id="2" creationId="{9C5D297C-8EA5-E68F-8B30-BA57C9F0BE54}"/>
          </ac:spMkLst>
        </pc:spChg>
      </pc:sldChg>
      <pc:sldChg chg="modSp mod">
        <pc:chgData name="Danny Young" userId="cb0f4ce2-eb4f-479e-8e8f-3beb257e632f" providerId="ADAL" clId="{41A44521-51C5-4FDC-BA02-E4CFA4E08376}" dt="2025-07-01T03:00:41.236" v="406" actId="20577"/>
        <pc:sldMkLst>
          <pc:docMk/>
          <pc:sldMk cId="818517309" sldId="292"/>
        </pc:sldMkLst>
        <pc:spChg chg="mod">
          <ac:chgData name="Danny Young" userId="cb0f4ce2-eb4f-479e-8e8f-3beb257e632f" providerId="ADAL" clId="{41A44521-51C5-4FDC-BA02-E4CFA4E08376}" dt="2025-07-01T03:00:41.236" v="406" actId="20577"/>
          <ac:spMkLst>
            <pc:docMk/>
            <pc:sldMk cId="818517309" sldId="292"/>
            <ac:spMk id="2" creationId="{1D599769-B13B-1F90-4949-C7940F9BF453}"/>
          </ac:spMkLst>
        </pc:spChg>
      </pc:sldChg>
      <pc:sldChg chg="modSp mod">
        <pc:chgData name="Danny Young" userId="cb0f4ce2-eb4f-479e-8e8f-3beb257e632f" providerId="ADAL" clId="{41A44521-51C5-4FDC-BA02-E4CFA4E08376}" dt="2025-07-01T03:00:34.809" v="403" actId="20577"/>
        <pc:sldMkLst>
          <pc:docMk/>
          <pc:sldMk cId="431078101" sldId="293"/>
        </pc:sldMkLst>
        <pc:spChg chg="mod">
          <ac:chgData name="Danny Young" userId="cb0f4ce2-eb4f-479e-8e8f-3beb257e632f" providerId="ADAL" clId="{41A44521-51C5-4FDC-BA02-E4CFA4E08376}" dt="2025-07-01T03:00:34.809" v="403" actId="20577"/>
          <ac:spMkLst>
            <pc:docMk/>
            <pc:sldMk cId="431078101" sldId="293"/>
            <ac:spMk id="2" creationId="{4837AC56-A4F7-B81D-0A3F-B16685C09C91}"/>
          </ac:spMkLst>
        </pc:spChg>
      </pc:sldChg>
      <pc:sldChg chg="addSp delSp modSp mod delAnim modAnim">
        <pc:chgData name="Danny Young" userId="cb0f4ce2-eb4f-479e-8e8f-3beb257e632f" providerId="ADAL" clId="{41A44521-51C5-4FDC-BA02-E4CFA4E08376}" dt="2025-07-01T02:57:18.578" v="186" actId="1076"/>
        <pc:sldMkLst>
          <pc:docMk/>
          <pc:sldMk cId="4177087831" sldId="295"/>
        </pc:sldMkLst>
        <pc:spChg chg="add mod">
          <ac:chgData name="Danny Young" userId="cb0f4ce2-eb4f-479e-8e8f-3beb257e632f" providerId="ADAL" clId="{41A44521-51C5-4FDC-BA02-E4CFA4E08376}" dt="2025-07-01T02:55:08.454" v="47" actId="20577"/>
          <ac:spMkLst>
            <pc:docMk/>
            <pc:sldMk cId="4177087831" sldId="295"/>
            <ac:spMk id="2" creationId="{29A21606-EA46-A8C4-89F2-ED163CB4EC7F}"/>
          </ac:spMkLst>
        </pc:spChg>
        <pc:spChg chg="add mod">
          <ac:chgData name="Danny Young" userId="cb0f4ce2-eb4f-479e-8e8f-3beb257e632f" providerId="ADAL" clId="{41A44521-51C5-4FDC-BA02-E4CFA4E08376}" dt="2025-07-01T02:56:14.674" v="84" actId="20577"/>
          <ac:spMkLst>
            <pc:docMk/>
            <pc:sldMk cId="4177087831" sldId="295"/>
            <ac:spMk id="7" creationId="{8BDE64CC-5652-02D3-67EA-2BB823C2D84B}"/>
          </ac:spMkLst>
        </pc:spChg>
        <pc:spChg chg="add mod">
          <ac:chgData name="Danny Young" userId="cb0f4ce2-eb4f-479e-8e8f-3beb257e632f" providerId="ADAL" clId="{41A44521-51C5-4FDC-BA02-E4CFA4E08376}" dt="2025-07-01T02:56:40.935" v="169" actId="1036"/>
          <ac:spMkLst>
            <pc:docMk/>
            <pc:sldMk cId="4177087831" sldId="295"/>
            <ac:spMk id="9" creationId="{AA4AFE0C-F06A-6861-1244-FBE14114F0A1}"/>
          </ac:spMkLst>
        </pc:spChg>
        <pc:graphicFrameChg chg="add mod">
          <ac:chgData name="Danny Young" userId="cb0f4ce2-eb4f-479e-8e8f-3beb257e632f" providerId="ADAL" clId="{41A44521-51C5-4FDC-BA02-E4CFA4E08376}" dt="2025-07-01T02:55:59.855" v="53" actId="1076"/>
          <ac:graphicFrameMkLst>
            <pc:docMk/>
            <pc:sldMk cId="4177087831" sldId="295"/>
            <ac:graphicFrameMk id="3" creationId="{91D27144-4A83-F19A-8353-482C11A1589D}"/>
          </ac:graphicFrameMkLst>
        </pc:graphicFrameChg>
        <pc:graphicFrameChg chg="add del mod">
          <ac:chgData name="Danny Young" userId="cb0f4ce2-eb4f-479e-8e8f-3beb257e632f" providerId="ADAL" clId="{41A44521-51C5-4FDC-BA02-E4CFA4E08376}" dt="2025-07-01T02:56:05.268" v="56" actId="478"/>
          <ac:graphicFrameMkLst>
            <pc:docMk/>
            <pc:sldMk cId="4177087831" sldId="295"/>
            <ac:graphicFrameMk id="6" creationId="{A32FD3DA-9F07-529C-65E6-38FDFB92E61D}"/>
          </ac:graphicFrameMkLst>
        </pc:graphicFrameChg>
        <pc:graphicFrameChg chg="add mod">
          <ac:chgData name="Danny Young" userId="cb0f4ce2-eb4f-479e-8e8f-3beb257e632f" providerId="ADAL" clId="{41A44521-51C5-4FDC-BA02-E4CFA4E08376}" dt="2025-07-01T02:56:28.058" v="120" actId="1037"/>
          <ac:graphicFrameMkLst>
            <pc:docMk/>
            <pc:sldMk cId="4177087831" sldId="295"/>
            <ac:graphicFrameMk id="8" creationId="{8A3E759E-281A-447E-3868-0630BC3431F4}"/>
          </ac:graphicFrameMkLst>
        </pc:graphicFrameChg>
        <pc:graphicFrameChg chg="add mod">
          <ac:chgData name="Danny Young" userId="cb0f4ce2-eb4f-479e-8e8f-3beb257e632f" providerId="ADAL" clId="{41A44521-51C5-4FDC-BA02-E4CFA4E08376}" dt="2025-07-01T02:57:18.578" v="186" actId="1076"/>
          <ac:graphicFrameMkLst>
            <pc:docMk/>
            <pc:sldMk cId="4177087831" sldId="295"/>
            <ac:graphicFrameMk id="10" creationId="{66C0D2D3-5190-F18D-5360-A96FB7382D34}"/>
          </ac:graphicFrameMkLst>
        </pc:graphicFrameChg>
      </pc:sldChg>
      <pc:sldChg chg="addSp delSp modSp mod modAnim">
        <pc:chgData name="Danny Young" userId="cb0f4ce2-eb4f-479e-8e8f-3beb257e632f" providerId="ADAL" clId="{41A44521-51C5-4FDC-BA02-E4CFA4E08376}" dt="2025-07-01T02:59:52.318" v="394" actId="1038"/>
        <pc:sldMkLst>
          <pc:docMk/>
          <pc:sldMk cId="2180331816" sldId="298"/>
        </pc:sldMkLst>
        <pc:spChg chg="del">
          <ac:chgData name="Danny Young" userId="cb0f4ce2-eb4f-479e-8e8f-3beb257e632f" providerId="ADAL" clId="{41A44521-51C5-4FDC-BA02-E4CFA4E08376}" dt="2025-07-01T02:57:55.289" v="228" actId="478"/>
          <ac:spMkLst>
            <pc:docMk/>
            <pc:sldMk cId="2180331816" sldId="298"/>
            <ac:spMk id="3" creationId="{8E385129-60A9-A9F9-8E03-AFDC5FF1316C}"/>
          </ac:spMkLst>
        </pc:spChg>
        <pc:spChg chg="add mod">
          <ac:chgData name="Danny Young" userId="cb0f4ce2-eb4f-479e-8e8f-3beb257e632f" providerId="ADAL" clId="{41A44521-51C5-4FDC-BA02-E4CFA4E08376}" dt="2025-07-01T02:57:53.238" v="227" actId="20577"/>
          <ac:spMkLst>
            <pc:docMk/>
            <pc:sldMk cId="2180331816" sldId="298"/>
            <ac:spMk id="5" creationId="{59005304-92EB-8254-5335-7C2BE3B6D32B}"/>
          </ac:spMkLst>
        </pc:spChg>
        <pc:spChg chg="add del mod">
          <ac:chgData name="Danny Young" userId="cb0f4ce2-eb4f-479e-8e8f-3beb257e632f" providerId="ADAL" clId="{41A44521-51C5-4FDC-BA02-E4CFA4E08376}" dt="2025-07-01T02:58:00.584" v="230"/>
          <ac:spMkLst>
            <pc:docMk/>
            <pc:sldMk cId="2180331816" sldId="298"/>
            <ac:spMk id="6" creationId="{56BDB13D-DB8E-2EB5-2A75-664BC3CE10DA}"/>
          </ac:spMkLst>
        </pc:spChg>
        <pc:spChg chg="add mod">
          <ac:chgData name="Danny Young" userId="cb0f4ce2-eb4f-479e-8e8f-3beb257e632f" providerId="ADAL" clId="{41A44521-51C5-4FDC-BA02-E4CFA4E08376}" dt="2025-07-01T02:58:43.087" v="338" actId="20577"/>
          <ac:spMkLst>
            <pc:docMk/>
            <pc:sldMk cId="2180331816" sldId="298"/>
            <ac:spMk id="8" creationId="{C5E77058-87DC-95F5-0FB7-35F5311BEE24}"/>
          </ac:spMkLst>
        </pc:spChg>
        <pc:graphicFrameChg chg="add mod">
          <ac:chgData name="Danny Young" userId="cb0f4ce2-eb4f-479e-8e8f-3beb257e632f" providerId="ADAL" clId="{41A44521-51C5-4FDC-BA02-E4CFA4E08376}" dt="2025-07-01T02:58:23.195" v="245" actId="1076"/>
          <ac:graphicFrameMkLst>
            <pc:docMk/>
            <pc:sldMk cId="2180331816" sldId="298"/>
            <ac:graphicFrameMk id="7" creationId="{551889C0-27F9-5A88-F98B-0F3A493F0DE3}"/>
          </ac:graphicFrameMkLst>
        </pc:graphicFrameChg>
        <pc:graphicFrameChg chg="add mod">
          <ac:chgData name="Danny Young" userId="cb0f4ce2-eb4f-479e-8e8f-3beb257e632f" providerId="ADAL" clId="{41A44521-51C5-4FDC-BA02-E4CFA4E08376}" dt="2025-07-01T02:59:03.277" v="344" actId="1076"/>
          <ac:graphicFrameMkLst>
            <pc:docMk/>
            <pc:sldMk cId="2180331816" sldId="298"/>
            <ac:graphicFrameMk id="9" creationId="{4FF8DA15-3932-113B-DB8A-131B2C226E75}"/>
          </ac:graphicFrameMkLst>
        </pc:graphicFrameChg>
        <pc:graphicFrameChg chg="add mod">
          <ac:chgData name="Danny Young" userId="cb0f4ce2-eb4f-479e-8e8f-3beb257e632f" providerId="ADAL" clId="{41A44521-51C5-4FDC-BA02-E4CFA4E08376}" dt="2025-07-01T02:59:47.030" v="379" actId="1036"/>
          <ac:graphicFrameMkLst>
            <pc:docMk/>
            <pc:sldMk cId="2180331816" sldId="298"/>
            <ac:graphicFrameMk id="10" creationId="{3AD04CA0-B0C5-9577-AEC1-E4969D025B61}"/>
          </ac:graphicFrameMkLst>
        </pc:graphicFrameChg>
        <pc:graphicFrameChg chg="add mod">
          <ac:chgData name="Danny Young" userId="cb0f4ce2-eb4f-479e-8e8f-3beb257e632f" providerId="ADAL" clId="{41A44521-51C5-4FDC-BA02-E4CFA4E08376}" dt="2025-07-01T02:59:52.318" v="394" actId="1038"/>
          <ac:graphicFrameMkLst>
            <pc:docMk/>
            <pc:sldMk cId="2180331816" sldId="298"/>
            <ac:graphicFrameMk id="11" creationId="{5A049842-C71D-2BC9-8D2D-A7B9BA90730E}"/>
          </ac:graphicFrameMkLst>
        </pc:graphicFrameChg>
      </pc:sldChg>
    </pc:docChg>
  </pc:docChgLst>
  <pc:docChgLst>
    <pc:chgData name="Danny Young" userId="cb0f4ce2-eb4f-479e-8e8f-3beb257e632f" providerId="ADAL" clId="{B82686B0-0872-4FF6-B99A-0AA274EAC57C}"/>
    <pc:docChg chg="custSel modSld">
      <pc:chgData name="Danny Young" userId="cb0f4ce2-eb4f-479e-8e8f-3beb257e632f" providerId="ADAL" clId="{B82686B0-0872-4FF6-B99A-0AA274EAC57C}" dt="2025-09-04T21:44:24.594" v="171" actId="1036"/>
      <pc:docMkLst>
        <pc:docMk/>
      </pc:docMkLst>
      <pc:sldChg chg="addSp delSp modSp mod">
        <pc:chgData name="Danny Young" userId="cb0f4ce2-eb4f-479e-8e8f-3beb257e632f" providerId="ADAL" clId="{B82686B0-0872-4FF6-B99A-0AA274EAC57C}" dt="2025-09-04T17:48:37.081" v="26" actId="478"/>
        <pc:sldMkLst>
          <pc:docMk/>
          <pc:sldMk cId="2868493099" sldId="281"/>
        </pc:sldMkLst>
        <pc:spChg chg="mod">
          <ac:chgData name="Danny Young" userId="cb0f4ce2-eb4f-479e-8e8f-3beb257e632f" providerId="ADAL" clId="{B82686B0-0872-4FF6-B99A-0AA274EAC57C}" dt="2025-09-04T17:47:43.488" v="2" actId="1076"/>
          <ac:spMkLst>
            <pc:docMk/>
            <pc:sldMk cId="2868493099" sldId="281"/>
            <ac:spMk id="15" creationId="{7ED1A6AA-3670-3879-1487-79BA4049DFF6}"/>
          </ac:spMkLst>
        </pc:spChg>
        <pc:spChg chg="mod">
          <ac:chgData name="Danny Young" userId="cb0f4ce2-eb4f-479e-8e8f-3beb257e632f" providerId="ADAL" clId="{B82686B0-0872-4FF6-B99A-0AA274EAC57C}" dt="2025-09-04T17:47:58.305" v="6" actId="1076"/>
          <ac:spMkLst>
            <pc:docMk/>
            <pc:sldMk cId="2868493099" sldId="281"/>
            <ac:spMk id="18" creationId="{09EC52CF-0CBE-4523-55CE-487A6E3D915F}"/>
          </ac:spMkLst>
        </pc:spChg>
        <pc:spChg chg="mod">
          <ac:chgData name="Danny Young" userId="cb0f4ce2-eb4f-479e-8e8f-3beb257e632f" providerId="ADAL" clId="{B82686B0-0872-4FF6-B99A-0AA274EAC57C}" dt="2025-09-04T17:48:13.705" v="13" actId="1076"/>
          <ac:spMkLst>
            <pc:docMk/>
            <pc:sldMk cId="2868493099" sldId="281"/>
            <ac:spMk id="21" creationId="{22DF0099-797A-79C9-9040-48AA359F2AB3}"/>
          </ac:spMkLst>
        </pc:spChg>
        <pc:graphicFrameChg chg="mod">
          <ac:chgData name="Danny Young" userId="cb0f4ce2-eb4f-479e-8e8f-3beb257e632f" providerId="ADAL" clId="{B82686B0-0872-4FF6-B99A-0AA274EAC57C}" dt="2025-09-04T17:48:09.951" v="12" actId="1038"/>
          <ac:graphicFrameMkLst>
            <pc:docMk/>
            <pc:sldMk cId="2868493099" sldId="281"/>
            <ac:graphicFrameMk id="19" creationId="{E2AF00B4-3F87-5D4E-0A5E-A9BCB1CBF0E6}"/>
          </ac:graphicFrameMkLst>
        </pc:graphicFrameChg>
        <pc:graphicFrameChg chg="mod">
          <ac:chgData name="Danny Young" userId="cb0f4ce2-eb4f-479e-8e8f-3beb257e632f" providerId="ADAL" clId="{B82686B0-0872-4FF6-B99A-0AA274EAC57C}" dt="2025-09-04T17:48:22.448" v="22" actId="1038"/>
          <ac:graphicFrameMkLst>
            <pc:docMk/>
            <pc:sldMk cId="2868493099" sldId="281"/>
            <ac:graphicFrameMk id="22" creationId="{3716383D-BD0A-38E2-9DD7-3A71275C9437}"/>
          </ac:graphicFrameMkLst>
        </pc:graphicFrameChg>
        <pc:graphicFrameChg chg="mod">
          <ac:chgData name="Danny Young" userId="cb0f4ce2-eb4f-479e-8e8f-3beb257e632f" providerId="ADAL" clId="{B82686B0-0872-4FF6-B99A-0AA274EAC57C}" dt="2025-09-04T17:48:26.160" v="24"/>
          <ac:graphicFrameMkLst>
            <pc:docMk/>
            <pc:sldMk cId="2868493099" sldId="281"/>
            <ac:graphicFrameMk id="24" creationId="{F400EF67-C986-480B-311E-3E4073A27CA4}"/>
          </ac:graphicFrameMkLst>
        </pc:graphicFrameChg>
        <pc:inkChg chg="add del mod">
          <ac:chgData name="Danny Young" userId="cb0f4ce2-eb4f-479e-8e8f-3beb257e632f" providerId="ADAL" clId="{B82686B0-0872-4FF6-B99A-0AA274EAC57C}" dt="2025-09-04T17:48:37.081" v="26" actId="478"/>
          <ac:inkMkLst>
            <pc:docMk/>
            <pc:sldMk cId="2868493099" sldId="281"/>
            <ac:inkMk id="3" creationId="{F0281717-B37A-6C25-38BE-B067D34534DE}"/>
          </ac:inkMkLst>
        </pc:inkChg>
      </pc:sldChg>
      <pc:sldChg chg="addSp delSp mod">
        <pc:chgData name="Danny Young" userId="cb0f4ce2-eb4f-479e-8e8f-3beb257e632f" providerId="ADAL" clId="{B82686B0-0872-4FF6-B99A-0AA274EAC57C}" dt="2025-09-04T21:39:59.425" v="27" actId="478"/>
        <pc:sldMkLst>
          <pc:docMk/>
          <pc:sldMk cId="3204825078" sldId="282"/>
        </pc:sldMkLst>
        <pc:inkChg chg="add del">
          <ac:chgData name="Danny Young" userId="cb0f4ce2-eb4f-479e-8e8f-3beb257e632f" providerId="ADAL" clId="{B82686B0-0872-4FF6-B99A-0AA274EAC57C}" dt="2025-09-04T21:39:59.425" v="27" actId="478"/>
          <ac:inkMkLst>
            <pc:docMk/>
            <pc:sldMk cId="3204825078" sldId="282"/>
            <ac:inkMk id="2" creationId="{340B7D27-8145-0522-9E0C-F89B01A1AC77}"/>
          </ac:inkMkLst>
        </pc:inkChg>
      </pc:sldChg>
      <pc:sldChg chg="addSp delSp mod">
        <pc:chgData name="Danny Young" userId="cb0f4ce2-eb4f-479e-8e8f-3beb257e632f" providerId="ADAL" clId="{B82686B0-0872-4FF6-B99A-0AA274EAC57C}" dt="2025-09-04T21:40:03.282" v="28" actId="478"/>
        <pc:sldMkLst>
          <pc:docMk/>
          <pc:sldMk cId="2505018183" sldId="283"/>
        </pc:sldMkLst>
        <pc:inkChg chg="add del">
          <ac:chgData name="Danny Young" userId="cb0f4ce2-eb4f-479e-8e8f-3beb257e632f" providerId="ADAL" clId="{B82686B0-0872-4FF6-B99A-0AA274EAC57C}" dt="2025-09-04T21:40:03.282" v="28" actId="478"/>
          <ac:inkMkLst>
            <pc:docMk/>
            <pc:sldMk cId="2505018183" sldId="283"/>
            <ac:inkMk id="2" creationId="{9A93AAC4-BA0A-D49C-EE5B-9C77DBDDAB8F}"/>
          </ac:inkMkLst>
        </pc:inkChg>
      </pc:sldChg>
      <pc:sldChg chg="addSp delSp mod">
        <pc:chgData name="Danny Young" userId="cb0f4ce2-eb4f-479e-8e8f-3beb257e632f" providerId="ADAL" clId="{B82686B0-0872-4FF6-B99A-0AA274EAC57C}" dt="2025-09-04T21:40:07.370" v="29" actId="478"/>
        <pc:sldMkLst>
          <pc:docMk/>
          <pc:sldMk cId="992002970" sldId="284"/>
        </pc:sldMkLst>
        <pc:inkChg chg="add del">
          <ac:chgData name="Danny Young" userId="cb0f4ce2-eb4f-479e-8e8f-3beb257e632f" providerId="ADAL" clId="{B82686B0-0872-4FF6-B99A-0AA274EAC57C}" dt="2025-09-04T21:40:07.370" v="29" actId="478"/>
          <ac:inkMkLst>
            <pc:docMk/>
            <pc:sldMk cId="992002970" sldId="284"/>
            <ac:inkMk id="2" creationId="{F93D34E8-1E5A-AAF6-914A-118240163F17}"/>
          </ac:inkMkLst>
        </pc:inkChg>
      </pc:sldChg>
      <pc:sldChg chg="addSp modSp mod">
        <pc:chgData name="Danny Young" userId="cb0f4ce2-eb4f-479e-8e8f-3beb257e632f" providerId="ADAL" clId="{B82686B0-0872-4FF6-B99A-0AA274EAC57C}" dt="2025-09-04T21:43:05.431" v="66" actId="1036"/>
        <pc:sldMkLst>
          <pc:docMk/>
          <pc:sldMk cId="1729078072" sldId="285"/>
        </pc:sldMkLst>
        <pc:graphicFrameChg chg="add mod">
          <ac:chgData name="Danny Young" userId="cb0f4ce2-eb4f-479e-8e8f-3beb257e632f" providerId="ADAL" clId="{B82686B0-0872-4FF6-B99A-0AA274EAC57C}" dt="2025-09-04T21:41:37.337" v="46" actId="1076"/>
          <ac:graphicFrameMkLst>
            <pc:docMk/>
            <pc:sldMk cId="1729078072" sldId="285"/>
            <ac:graphicFrameMk id="2" creationId="{27A74862-1F39-95CA-81E6-059B6B7ADD35}"/>
          </ac:graphicFrameMkLst>
        </pc:graphicFrameChg>
        <pc:graphicFrameChg chg="add mod">
          <ac:chgData name="Danny Young" userId="cb0f4ce2-eb4f-479e-8e8f-3beb257e632f" providerId="ADAL" clId="{B82686B0-0872-4FF6-B99A-0AA274EAC57C}" dt="2025-09-04T21:42:24.340" v="55" actId="1076"/>
          <ac:graphicFrameMkLst>
            <pc:docMk/>
            <pc:sldMk cId="1729078072" sldId="285"/>
            <ac:graphicFrameMk id="3" creationId="{4A883EE6-22AA-F701-BBED-E71DB7AC2BDC}"/>
          </ac:graphicFrameMkLst>
        </pc:graphicFrameChg>
        <pc:graphicFrameChg chg="add mod">
          <ac:chgData name="Danny Young" userId="cb0f4ce2-eb4f-479e-8e8f-3beb257e632f" providerId="ADAL" clId="{B82686B0-0872-4FF6-B99A-0AA274EAC57C}" dt="2025-09-04T21:43:05.431" v="66" actId="1036"/>
          <ac:graphicFrameMkLst>
            <pc:docMk/>
            <pc:sldMk cId="1729078072" sldId="285"/>
            <ac:graphicFrameMk id="4" creationId="{3A27CBB6-9F10-32C1-0763-5D54F984DCEB}"/>
          </ac:graphicFrameMkLst>
        </pc:graphicFrameChg>
      </pc:sldChg>
      <pc:sldChg chg="addSp delSp mod">
        <pc:chgData name="Danny Young" userId="cb0f4ce2-eb4f-479e-8e8f-3beb257e632f" providerId="ADAL" clId="{B82686B0-0872-4FF6-B99A-0AA274EAC57C}" dt="2025-09-04T21:43:31.023" v="74" actId="478"/>
        <pc:sldMkLst>
          <pc:docMk/>
          <pc:sldMk cId="3569642513" sldId="286"/>
        </pc:sldMkLst>
        <pc:inkChg chg="add del">
          <ac:chgData name="Danny Young" userId="cb0f4ce2-eb4f-479e-8e8f-3beb257e632f" providerId="ADAL" clId="{B82686B0-0872-4FF6-B99A-0AA274EAC57C}" dt="2025-09-04T21:43:31.023" v="74" actId="478"/>
          <ac:inkMkLst>
            <pc:docMk/>
            <pc:sldMk cId="3569642513" sldId="286"/>
            <ac:inkMk id="21" creationId="{046AED9B-6C85-940A-1E5B-E84100B5E0C6}"/>
          </ac:inkMkLst>
        </pc:inkChg>
      </pc:sldChg>
      <pc:sldChg chg="addSp delSp mod">
        <pc:chgData name="Danny Young" userId="cb0f4ce2-eb4f-479e-8e8f-3beb257e632f" providerId="ADAL" clId="{B82686B0-0872-4FF6-B99A-0AA274EAC57C}" dt="2025-09-04T21:43:35.277" v="75" actId="478"/>
        <pc:sldMkLst>
          <pc:docMk/>
          <pc:sldMk cId="876018902" sldId="287"/>
        </pc:sldMkLst>
        <pc:inkChg chg="add del">
          <ac:chgData name="Danny Young" userId="cb0f4ce2-eb4f-479e-8e8f-3beb257e632f" providerId="ADAL" clId="{B82686B0-0872-4FF6-B99A-0AA274EAC57C}" dt="2025-09-04T21:43:35.277" v="75" actId="478"/>
          <ac:inkMkLst>
            <pc:docMk/>
            <pc:sldMk cId="876018902" sldId="287"/>
            <ac:inkMk id="2" creationId="{3E5D091B-86C5-27B2-37FA-900BD89921FB}"/>
          </ac:inkMkLst>
        </pc:inkChg>
      </pc:sldChg>
      <pc:sldChg chg="addSp delSp modSp mod">
        <pc:chgData name="Danny Young" userId="cb0f4ce2-eb4f-479e-8e8f-3beb257e632f" providerId="ADAL" clId="{B82686B0-0872-4FF6-B99A-0AA274EAC57C}" dt="2025-09-04T21:44:24.594" v="171" actId="1036"/>
        <pc:sldMkLst>
          <pc:docMk/>
          <pc:sldMk cId="2816479713" sldId="288"/>
        </pc:sldMkLst>
        <pc:spChg chg="mod">
          <ac:chgData name="Danny Young" userId="cb0f4ce2-eb4f-479e-8e8f-3beb257e632f" providerId="ADAL" clId="{B82686B0-0872-4FF6-B99A-0AA274EAC57C}" dt="2025-09-04T21:43:46.084" v="86" actId="1038"/>
          <ac:spMkLst>
            <pc:docMk/>
            <pc:sldMk cId="2816479713" sldId="288"/>
            <ac:spMk id="8" creationId="{6665EB91-5D8A-9B23-F52C-D42DC7C5CC1A}"/>
          </ac:spMkLst>
        </pc:spChg>
        <pc:spChg chg="mod">
          <ac:chgData name="Danny Young" userId="cb0f4ce2-eb4f-479e-8e8f-3beb257e632f" providerId="ADAL" clId="{B82686B0-0872-4FF6-B99A-0AA274EAC57C}" dt="2025-09-04T21:43:53.922" v="98" actId="1037"/>
          <ac:spMkLst>
            <pc:docMk/>
            <pc:sldMk cId="2816479713" sldId="288"/>
            <ac:spMk id="9" creationId="{A23BBF72-1601-CDA1-6452-6F29836FA442}"/>
          </ac:spMkLst>
        </pc:spChg>
        <pc:spChg chg="mod">
          <ac:chgData name="Danny Young" userId="cb0f4ce2-eb4f-479e-8e8f-3beb257e632f" providerId="ADAL" clId="{B82686B0-0872-4FF6-B99A-0AA274EAC57C}" dt="2025-09-04T21:43:49.946" v="90" actId="1038"/>
          <ac:spMkLst>
            <pc:docMk/>
            <pc:sldMk cId="2816479713" sldId="288"/>
            <ac:spMk id="14" creationId="{5D61E4C5-536F-AB87-ED9E-F9BF47F1BB23}"/>
          </ac:spMkLst>
        </pc:spChg>
        <pc:spChg chg="add mod">
          <ac:chgData name="Danny Young" userId="cb0f4ce2-eb4f-479e-8e8f-3beb257e632f" providerId="ADAL" clId="{B82686B0-0872-4FF6-B99A-0AA274EAC57C}" dt="2025-09-04T21:44:24.594" v="171" actId="1036"/>
          <ac:spMkLst>
            <pc:docMk/>
            <pc:sldMk cId="2816479713" sldId="288"/>
            <ac:spMk id="20" creationId="{88AF5C75-77BD-929D-ACA5-9F36634AF3A5}"/>
          </ac:spMkLst>
        </pc:spChg>
        <pc:graphicFrameChg chg="mod">
          <ac:chgData name="Danny Young" userId="cb0f4ce2-eb4f-479e-8e8f-3beb257e632f" providerId="ADAL" clId="{B82686B0-0872-4FF6-B99A-0AA274EAC57C}" dt="2025-09-04T21:43:46.084" v="86" actId="1038"/>
          <ac:graphicFrameMkLst>
            <pc:docMk/>
            <pc:sldMk cId="2816479713" sldId="288"/>
            <ac:graphicFrameMk id="4" creationId="{E7C5F309-1FB5-A447-8E92-7780FC66CBB2}"/>
          </ac:graphicFrameMkLst>
        </pc:graphicFrameChg>
        <pc:graphicFrameChg chg="mod">
          <ac:chgData name="Danny Young" userId="cb0f4ce2-eb4f-479e-8e8f-3beb257e632f" providerId="ADAL" clId="{B82686B0-0872-4FF6-B99A-0AA274EAC57C}" dt="2025-09-04T21:43:46.084" v="86" actId="1038"/>
          <ac:graphicFrameMkLst>
            <pc:docMk/>
            <pc:sldMk cId="2816479713" sldId="288"/>
            <ac:graphicFrameMk id="5" creationId="{0FEF45FD-F718-43AE-4619-BC6DF50C1266}"/>
          </ac:graphicFrameMkLst>
        </pc:graphicFrameChg>
        <pc:graphicFrameChg chg="mod">
          <ac:chgData name="Danny Young" userId="cb0f4ce2-eb4f-479e-8e8f-3beb257e632f" providerId="ADAL" clId="{B82686B0-0872-4FF6-B99A-0AA274EAC57C}" dt="2025-09-04T21:43:53.922" v="98" actId="1037"/>
          <ac:graphicFrameMkLst>
            <pc:docMk/>
            <pc:sldMk cId="2816479713" sldId="288"/>
            <ac:graphicFrameMk id="6" creationId="{EB552662-D741-E9F1-FFE8-145EC49981E5}"/>
          </ac:graphicFrameMkLst>
        </pc:graphicFrameChg>
        <pc:graphicFrameChg chg="mod">
          <ac:chgData name="Danny Young" userId="cb0f4ce2-eb4f-479e-8e8f-3beb257e632f" providerId="ADAL" clId="{B82686B0-0872-4FF6-B99A-0AA274EAC57C}" dt="2025-09-04T21:43:53.922" v="98" actId="1037"/>
          <ac:graphicFrameMkLst>
            <pc:docMk/>
            <pc:sldMk cId="2816479713" sldId="288"/>
            <ac:graphicFrameMk id="7" creationId="{4E0B31C6-D654-5111-AA19-EFCD5302341C}"/>
          </ac:graphicFrameMkLst>
        </pc:graphicFrameChg>
        <pc:graphicFrameChg chg="add mod">
          <ac:chgData name="Danny Young" userId="cb0f4ce2-eb4f-479e-8e8f-3beb257e632f" providerId="ADAL" clId="{B82686B0-0872-4FF6-B99A-0AA274EAC57C}" dt="2025-09-04T21:44:24.594" v="171" actId="1036"/>
          <ac:graphicFrameMkLst>
            <pc:docMk/>
            <pc:sldMk cId="2816479713" sldId="288"/>
            <ac:graphicFrameMk id="18" creationId="{4B17792A-FCE8-B9C8-62BB-AF024925E727}"/>
          </ac:graphicFrameMkLst>
        </pc:graphicFrameChg>
        <pc:graphicFrameChg chg="add mod">
          <ac:chgData name="Danny Young" userId="cb0f4ce2-eb4f-479e-8e8f-3beb257e632f" providerId="ADAL" clId="{B82686B0-0872-4FF6-B99A-0AA274EAC57C}" dt="2025-09-04T21:44:24.594" v="171" actId="1036"/>
          <ac:graphicFrameMkLst>
            <pc:docMk/>
            <pc:sldMk cId="2816479713" sldId="288"/>
            <ac:graphicFrameMk id="19" creationId="{D898A00C-F98F-870C-60BB-585B633D18BA}"/>
          </ac:graphicFrameMkLst>
        </pc:graphicFrameChg>
        <pc:inkChg chg="add del">
          <ac:chgData name="Danny Young" userId="cb0f4ce2-eb4f-479e-8e8f-3beb257e632f" providerId="ADAL" clId="{B82686B0-0872-4FF6-B99A-0AA274EAC57C}" dt="2025-09-04T21:44:18.892" v="166" actId="478"/>
          <ac:inkMkLst>
            <pc:docMk/>
            <pc:sldMk cId="2816479713" sldId="288"/>
            <ac:inkMk id="17" creationId="{62E467CB-5EC9-6B1A-7861-9FDB7D41B9D8}"/>
          </ac:inkMkLst>
        </pc:inkChg>
      </pc:sldChg>
      <pc:sldChg chg="addSp delSp modSp mod">
        <pc:chgData name="Danny Young" userId="cb0f4ce2-eb4f-479e-8e8f-3beb257e632f" providerId="ADAL" clId="{B82686B0-0872-4FF6-B99A-0AA274EAC57C}" dt="2025-09-04T21:41:28.921" v="42" actId="1076"/>
        <pc:sldMkLst>
          <pc:docMk/>
          <pc:sldMk cId="4177087831" sldId="295"/>
        </pc:sldMkLst>
        <pc:graphicFrameChg chg="add mod">
          <ac:chgData name="Danny Young" userId="cb0f4ce2-eb4f-479e-8e8f-3beb257e632f" providerId="ADAL" clId="{B82686B0-0872-4FF6-B99A-0AA274EAC57C}" dt="2025-09-04T21:41:28.921" v="42" actId="1076"/>
          <ac:graphicFrameMkLst>
            <pc:docMk/>
            <pc:sldMk cId="4177087831" sldId="295"/>
            <ac:graphicFrameMk id="11" creationId="{96047959-A051-2495-4E9D-9D569F8C2113}"/>
          </ac:graphicFrameMkLst>
        </pc:graphicFrameChg>
        <pc:picChg chg="mod">
          <ac:chgData name="Danny Young" userId="cb0f4ce2-eb4f-479e-8e8f-3beb257e632f" providerId="ADAL" clId="{B82686B0-0872-4FF6-B99A-0AA274EAC57C}" dt="2025-09-04T21:40:21.563" v="31" actId="1076"/>
          <ac:picMkLst>
            <pc:docMk/>
            <pc:sldMk cId="4177087831" sldId="295"/>
            <ac:picMk id="4" creationId="{D04E2C11-644A-6610-19D5-F777720C8DA3}"/>
          </ac:picMkLst>
        </pc:picChg>
        <pc:inkChg chg="add del">
          <ac:chgData name="Danny Young" userId="cb0f4ce2-eb4f-479e-8e8f-3beb257e632f" providerId="ADAL" clId="{B82686B0-0872-4FF6-B99A-0AA274EAC57C}" dt="2025-09-04T21:40:24.814" v="32" actId="478"/>
          <ac:inkMkLst>
            <pc:docMk/>
            <pc:sldMk cId="4177087831" sldId="295"/>
            <ac:inkMk id="6" creationId="{7FB5E141-B327-52D0-C4B8-9B2E7DA01CD3}"/>
          </ac:inkMkLst>
        </pc:inkChg>
      </pc:sldChg>
      <pc:sldChg chg="addSp delSp modSp mod">
        <pc:chgData name="Danny Young" userId="cb0f4ce2-eb4f-479e-8e8f-3beb257e632f" providerId="ADAL" clId="{B82686B0-0872-4FF6-B99A-0AA274EAC57C}" dt="2025-09-04T21:43:15.491" v="68" actId="21"/>
        <pc:sldMkLst>
          <pc:docMk/>
          <pc:sldMk cId="2206845135" sldId="296"/>
        </pc:sldMkLst>
        <pc:graphicFrameChg chg="add mod">
          <ac:chgData name="Danny Young" userId="cb0f4ce2-eb4f-479e-8e8f-3beb257e632f" providerId="ADAL" clId="{B82686B0-0872-4FF6-B99A-0AA274EAC57C}" dt="2025-09-04T21:42:15.512" v="52" actId="1076"/>
          <ac:graphicFrameMkLst>
            <pc:docMk/>
            <pc:sldMk cId="2206845135" sldId="296"/>
            <ac:graphicFrameMk id="3" creationId="{E901351E-CF54-DEFE-CD1F-DD9BDBB05A70}"/>
          </ac:graphicFrameMkLst>
        </pc:graphicFrameChg>
        <pc:graphicFrameChg chg="add del mod">
          <ac:chgData name="Danny Young" userId="cb0f4ce2-eb4f-479e-8e8f-3beb257e632f" providerId="ADAL" clId="{B82686B0-0872-4FF6-B99A-0AA274EAC57C}" dt="2025-09-04T21:43:15.491" v="68" actId="21"/>
          <ac:graphicFrameMkLst>
            <pc:docMk/>
            <pc:sldMk cId="2206845135" sldId="296"/>
            <ac:graphicFrameMk id="6" creationId="{B62973BC-3DC1-D980-1384-46C4C218D1CF}"/>
          </ac:graphicFrameMkLst>
        </pc:graphicFrameChg>
        <pc:inkChg chg="add del">
          <ac:chgData name="Danny Young" userId="cb0f4ce2-eb4f-479e-8e8f-3beb257e632f" providerId="ADAL" clId="{B82686B0-0872-4FF6-B99A-0AA274EAC57C}" dt="2025-09-04T21:42:17.983" v="53" actId="478"/>
          <ac:inkMkLst>
            <pc:docMk/>
            <pc:sldMk cId="2206845135" sldId="296"/>
            <ac:inkMk id="2" creationId="{ED44E22A-DA7B-2ED4-905B-EB0EE766FB7C}"/>
          </ac:inkMkLst>
        </pc:inkChg>
      </pc:sldChg>
      <pc:sldChg chg="addSp delSp modSp mod">
        <pc:chgData name="Danny Young" userId="cb0f4ce2-eb4f-479e-8e8f-3beb257e632f" providerId="ADAL" clId="{B82686B0-0872-4FF6-B99A-0AA274EAC57C}" dt="2025-09-04T21:43:24.365" v="73" actId="478"/>
        <pc:sldMkLst>
          <pc:docMk/>
          <pc:sldMk cId="3281198854" sldId="297"/>
        </pc:sldMkLst>
        <pc:graphicFrameChg chg="add del mod">
          <ac:chgData name="Danny Young" userId="cb0f4ce2-eb4f-479e-8e8f-3beb257e632f" providerId="ADAL" clId="{B82686B0-0872-4FF6-B99A-0AA274EAC57C}" dt="2025-09-04T21:43:20.018" v="71" actId="478"/>
          <ac:graphicFrameMkLst>
            <pc:docMk/>
            <pc:sldMk cId="3281198854" sldId="297"/>
            <ac:graphicFrameMk id="3" creationId="{DE6E1BE1-4DF7-5D36-C386-BB25AF5ECDDF}"/>
          </ac:graphicFrameMkLst>
        </pc:graphicFrameChg>
        <pc:graphicFrameChg chg="add mod">
          <ac:chgData name="Danny Young" userId="cb0f4ce2-eb4f-479e-8e8f-3beb257e632f" providerId="ADAL" clId="{B82686B0-0872-4FF6-B99A-0AA274EAC57C}" dt="2025-09-04T21:43:22.138" v="72" actId="1076"/>
          <ac:graphicFrameMkLst>
            <pc:docMk/>
            <pc:sldMk cId="3281198854" sldId="297"/>
            <ac:graphicFrameMk id="6" creationId="{D1248EA9-71CF-380A-062F-B1B9E87982BD}"/>
          </ac:graphicFrameMkLst>
        </pc:graphicFrameChg>
        <pc:inkChg chg="add del">
          <ac:chgData name="Danny Young" userId="cb0f4ce2-eb4f-479e-8e8f-3beb257e632f" providerId="ADAL" clId="{B82686B0-0872-4FF6-B99A-0AA274EAC57C}" dt="2025-09-04T21:43:24.365" v="73" actId="478"/>
          <ac:inkMkLst>
            <pc:docMk/>
            <pc:sldMk cId="3281198854" sldId="297"/>
            <ac:inkMk id="2" creationId="{A549554E-4A04-1155-D288-DD805B816852}"/>
          </ac:inkMkLst>
        </pc:ink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54B0DE4-72B8-4539-9088-9964A1CFBC1C}" type="datetimeFigureOut">
              <a:rPr lang="en-CA" smtClean="0"/>
              <a:pPr/>
              <a:t>2025-09-08</a:t>
            </a:fld>
            <a:endParaRPr lang="en-CA"/>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120929-F4DD-4899-B7E3-8EA44BED2829}" type="slidenum">
              <a:rPr lang="en-CA" smtClean="0"/>
              <a:pPr/>
              <a:t>‹#›</a:t>
            </a:fld>
            <a:endParaRPr lang="en-CA"/>
          </a:p>
        </p:txBody>
      </p:sp>
    </p:spTree>
    <p:extLst>
      <p:ext uri="{BB962C8B-B14F-4D97-AF65-F5344CB8AC3E}">
        <p14:creationId xmlns:p14="http://schemas.microsoft.com/office/powerpoint/2010/main" val="1580116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normAutofit/>
          </a:bodyPr>
          <a:lstStyle/>
          <a:p>
            <a:endParaRPr lang="en-CA"/>
          </a:p>
        </p:txBody>
      </p:sp>
      <p:sp>
        <p:nvSpPr>
          <p:cNvPr id="4" name="Slide Number Placeholder 3"/>
          <p:cNvSpPr>
            <a:spLocks noGrp="1"/>
          </p:cNvSpPr>
          <p:nvPr>
            <p:ph type="sldNum" sz="quarter" idx="10"/>
          </p:nvPr>
        </p:nvSpPr>
        <p:spPr/>
        <p:txBody>
          <a:bodyPr/>
          <a:lstStyle/>
          <a:p>
            <a:fld id="{43120929-F4DD-4899-B7E3-8EA44BED2829}" type="slidenum">
              <a:rPr lang="en-CA" smtClean="0"/>
              <a:pPr/>
              <a:t>1</a:t>
            </a:fld>
            <a:endParaRPr lang="en-CA"/>
          </a:p>
        </p:txBody>
      </p:sp>
    </p:spTree>
    <p:extLst>
      <p:ext uri="{BB962C8B-B14F-4D97-AF65-F5344CB8AC3E}">
        <p14:creationId xmlns:p14="http://schemas.microsoft.com/office/powerpoint/2010/main" val="1020828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3048000" y="3124200"/>
            <a:ext cx="82296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10733828" y="1110597"/>
            <a:ext cx="2286000" cy="508000"/>
          </a:xfrm>
        </p:spPr>
        <p:txBody>
          <a:bodyPr/>
          <a:lstStyle/>
          <a:p>
            <a:fld id="{5B88343A-0B9C-4F50-8F0B-DA2C24F49375}" type="datetimeFigureOut">
              <a:rPr lang="en-CA" smtClean="0"/>
              <a:pPr/>
              <a:t>2025-09-08</a:t>
            </a:fld>
            <a:endParaRPr lang="en-CA"/>
          </a:p>
        </p:txBody>
      </p:sp>
      <p:sp>
        <p:nvSpPr>
          <p:cNvPr id="17" name="Footer Placeholder 16"/>
          <p:cNvSpPr>
            <a:spLocks noGrp="1"/>
          </p:cNvSpPr>
          <p:nvPr>
            <p:ph type="ftr" sz="quarter" idx="11"/>
          </p:nvPr>
        </p:nvSpPr>
        <p:spPr bwMode="auto">
          <a:xfrm rot="5400000">
            <a:off x="10045959" y="4117661"/>
            <a:ext cx="3657600" cy="512064"/>
          </a:xfrm>
        </p:spPr>
        <p:txBody>
          <a:bodyPr/>
          <a:lstStyle/>
          <a:p>
            <a:endParaRPr lang="en-CA"/>
          </a:p>
        </p:txBody>
      </p:sp>
      <p:sp>
        <p:nvSpPr>
          <p:cNvPr id="10" name="Rectangle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4" name="Rectangle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9" name="Rectangle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Straight Connector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0" name="Straight Connector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2" name="Straight Connector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27" name="Rectangle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4" name="Oval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Oval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5" name="Oval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9" name="Slide Number Placeholder 28"/>
          <p:cNvSpPr>
            <a:spLocks noGrp="1"/>
          </p:cNvSpPr>
          <p:nvPr>
            <p:ph type="sldNum" sz="quarter" idx="12"/>
          </p:nvPr>
        </p:nvSpPr>
        <p:spPr bwMode="auto">
          <a:xfrm>
            <a:off x="1767392" y="4928702"/>
            <a:ext cx="812800" cy="517524"/>
          </a:xfrm>
        </p:spPr>
        <p:txBody>
          <a:bodyPr/>
          <a:lstStyle/>
          <a:p>
            <a:fld id="{0AB4525E-00B0-4A4F-B822-B3E3835FE2B3}" type="slidenum">
              <a:rPr lang="en-CA" smtClean="0"/>
              <a:pPr/>
              <a:t>‹#›</a:t>
            </a:fld>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88343A-0B9C-4F50-8F0B-DA2C24F49375}" type="datetimeFigureOut">
              <a:rPr lang="en-CA" smtClean="0"/>
              <a:pPr/>
              <a:t>2025-09-08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AB4525E-00B0-4A4F-B822-B3E3835FE2B3}" type="slidenum">
              <a:rPr lang="en-CA" smtClean="0"/>
              <a:pPr/>
              <a:t>‹#›</a:t>
            </a:fld>
            <a:endParaRPr lang="en-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0"/>
            <a:ext cx="22352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5B88343A-0B9C-4F50-8F0B-DA2C24F49375}" type="datetimeFigureOut">
              <a:rPr lang="en-CA" smtClean="0"/>
              <a:pPr/>
              <a:t>2025-09-08</a:t>
            </a:fld>
            <a:endParaRPr lang="en-CA"/>
          </a:p>
        </p:txBody>
      </p:sp>
      <p:sp>
        <p:nvSpPr>
          <p:cNvPr id="5" name="Footer Placeholder 4"/>
          <p:cNvSpPr>
            <a:spLocks noGrp="1"/>
          </p:cNvSpPr>
          <p:nvPr>
            <p:ph type="ftr" sz="quarter" idx="11"/>
          </p:nvPr>
        </p:nvSpPr>
        <p:spPr/>
        <p:txBody>
          <a:bodyPr/>
          <a:lstStyle/>
          <a:p>
            <a:endParaRPr lang="en-CA"/>
          </a:p>
        </p:txBody>
      </p:sp>
      <p:sp>
        <p:nvSpPr>
          <p:cNvPr id="6" name="Slide Number Placeholder 5"/>
          <p:cNvSpPr>
            <a:spLocks noGrp="1"/>
          </p:cNvSpPr>
          <p:nvPr>
            <p:ph type="sldNum" sz="quarter" idx="12"/>
          </p:nvPr>
        </p:nvSpPr>
        <p:spPr/>
        <p:txBody>
          <a:bodyPr/>
          <a:lstStyle/>
          <a:p>
            <a:fld id="{0AB4525E-00B0-4A4F-B822-B3E3835FE2B3}" type="slidenum">
              <a:rPr lang="en-CA" smtClean="0"/>
              <a:pPr/>
              <a:t>‹#›</a:t>
            </a:fld>
            <a:endParaRPr lang="en-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609600" y="1600200"/>
            <a:ext cx="99568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5B88343A-0B9C-4F50-8F0B-DA2C24F49375}" type="datetimeFigureOut">
              <a:rPr lang="en-CA" smtClean="0"/>
              <a:pPr/>
              <a:t>2025-09-08</a:t>
            </a:fld>
            <a:endParaRPr lang="en-CA"/>
          </a:p>
        </p:txBody>
      </p:sp>
      <p:sp>
        <p:nvSpPr>
          <p:cNvPr id="9" name="Slide Number Placeholder 8"/>
          <p:cNvSpPr>
            <a:spLocks noGrp="1"/>
          </p:cNvSpPr>
          <p:nvPr>
            <p:ph type="sldNum" sz="quarter" idx="15"/>
          </p:nvPr>
        </p:nvSpPr>
        <p:spPr/>
        <p:txBody>
          <a:bodyPr rtlCol="0"/>
          <a:lstStyle/>
          <a:p>
            <a:fld id="{0AB4525E-00B0-4A4F-B822-B3E3835FE2B3}" type="slidenum">
              <a:rPr lang="en-CA" smtClean="0"/>
              <a:pPr/>
              <a:t>‹#›</a:t>
            </a:fld>
            <a:endParaRPr lang="en-CA"/>
          </a:p>
        </p:txBody>
      </p:sp>
      <p:sp>
        <p:nvSpPr>
          <p:cNvPr id="10" name="Footer Placeholder 9"/>
          <p:cNvSpPr>
            <a:spLocks noGrp="1"/>
          </p:cNvSpPr>
          <p:nvPr>
            <p:ph type="ftr" sz="quarter" idx="16"/>
          </p:nvPr>
        </p:nvSpPr>
        <p:spPr/>
        <p:txBody>
          <a:bodyPr rtlCol="0"/>
          <a:lstStyle/>
          <a:p>
            <a:endParaRPr lang="en-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48000" y="2895600"/>
            <a:ext cx="82296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10732008" y="1106932"/>
            <a:ext cx="2286000" cy="508000"/>
          </a:xfrm>
        </p:spPr>
        <p:txBody>
          <a:bodyPr/>
          <a:lstStyle/>
          <a:p>
            <a:fld id="{5B88343A-0B9C-4F50-8F0B-DA2C24F49375}" type="datetimeFigureOut">
              <a:rPr lang="en-CA" smtClean="0"/>
              <a:pPr/>
              <a:t>2025-09-08</a:t>
            </a:fld>
            <a:endParaRPr lang="en-CA"/>
          </a:p>
        </p:txBody>
      </p:sp>
      <p:sp>
        <p:nvSpPr>
          <p:cNvPr id="5" name="Footer Placeholder 4"/>
          <p:cNvSpPr>
            <a:spLocks noGrp="1"/>
          </p:cNvSpPr>
          <p:nvPr>
            <p:ph type="ftr" sz="quarter" idx="11"/>
          </p:nvPr>
        </p:nvSpPr>
        <p:spPr bwMode="auto">
          <a:xfrm rot="5400000">
            <a:off x="10046208" y="4114800"/>
            <a:ext cx="3657600" cy="512064"/>
          </a:xfrm>
        </p:spPr>
        <p:txBody>
          <a:bodyPr/>
          <a:lstStyle/>
          <a:p>
            <a:endParaRPr lang="en-CA"/>
          </a:p>
        </p:txBody>
      </p:sp>
      <p:sp>
        <p:nvSpPr>
          <p:cNvPr id="9" name="Rectangle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0" name="Rectangle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Rectangle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Rectangle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Straight Connector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5" name="Straight Connector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6" name="Straight Connector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7" name="Straight Connector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8" name="Rectangle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9" name="Oval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0" name="Oval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1" name="Oval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2" name="Oval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Oval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6" name="Straight Connector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6" name="Slide Number Placeholder 5"/>
          <p:cNvSpPr>
            <a:spLocks noGrp="1"/>
          </p:cNvSpPr>
          <p:nvPr>
            <p:ph type="sldNum" sz="quarter" idx="12"/>
          </p:nvPr>
        </p:nvSpPr>
        <p:spPr bwMode="auto">
          <a:xfrm>
            <a:off x="1787488" y="4928702"/>
            <a:ext cx="812800" cy="517524"/>
          </a:xfrm>
        </p:spPr>
        <p:txBody>
          <a:bodyPr/>
          <a:lstStyle/>
          <a:p>
            <a:fld id="{0AB4525E-00B0-4A4F-B822-B3E3835FE2B3}" type="slidenum">
              <a:rPr lang="en-CA" smtClean="0"/>
              <a:pPr/>
              <a:t>‹#›</a:t>
            </a:fld>
            <a:endParaRPr lang="en-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5B88343A-0B9C-4F50-8F0B-DA2C24F49375}" type="datetimeFigureOut">
              <a:rPr lang="en-CA" smtClean="0"/>
              <a:pPr/>
              <a:t>2025-09-08</a:t>
            </a:fld>
            <a:endParaRPr lang="en-CA"/>
          </a:p>
        </p:txBody>
      </p:sp>
      <p:sp>
        <p:nvSpPr>
          <p:cNvPr id="6" name="Footer Placeholder 5"/>
          <p:cNvSpPr>
            <a:spLocks noGrp="1"/>
          </p:cNvSpPr>
          <p:nvPr>
            <p:ph type="ftr" sz="quarter" idx="11"/>
          </p:nvPr>
        </p:nvSpPr>
        <p:spPr/>
        <p:txBody>
          <a:bodyPr/>
          <a:lstStyle/>
          <a:p>
            <a:endParaRPr lang="en-CA"/>
          </a:p>
        </p:txBody>
      </p:sp>
      <p:sp>
        <p:nvSpPr>
          <p:cNvPr id="7" name="Slide Number Placeholder 6"/>
          <p:cNvSpPr>
            <a:spLocks noGrp="1"/>
          </p:cNvSpPr>
          <p:nvPr>
            <p:ph type="sldNum" sz="quarter" idx="12"/>
          </p:nvPr>
        </p:nvSpPr>
        <p:spPr/>
        <p:txBody>
          <a:bodyPr/>
          <a:lstStyle/>
          <a:p>
            <a:fld id="{0AB4525E-00B0-4A4F-B822-B3E3835FE2B3}" type="slidenum">
              <a:rPr lang="en-CA" smtClean="0"/>
              <a:pPr/>
              <a:t>‹#›</a:t>
            </a:fld>
            <a:endParaRPr lang="en-CA"/>
          </a:p>
        </p:txBody>
      </p:sp>
      <p:sp>
        <p:nvSpPr>
          <p:cNvPr id="9" name="Content Placeholder 8"/>
          <p:cNvSpPr>
            <a:spLocks noGrp="1"/>
          </p:cNvSpPr>
          <p:nvPr>
            <p:ph sz="quarter" idx="1"/>
          </p:nvPr>
        </p:nvSpPr>
        <p:spPr>
          <a:xfrm>
            <a:off x="609600"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5693664" y="1600200"/>
            <a:ext cx="48768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0584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5B88343A-0B9C-4F50-8F0B-DA2C24F49375}" type="datetimeFigureOut">
              <a:rPr lang="en-CA" smtClean="0"/>
              <a:pPr/>
              <a:t>2025-09-08</a:t>
            </a:fld>
            <a:endParaRPr lang="en-CA"/>
          </a:p>
        </p:txBody>
      </p:sp>
      <p:sp>
        <p:nvSpPr>
          <p:cNvPr id="8" name="Footer Placeholder 7"/>
          <p:cNvSpPr>
            <a:spLocks noGrp="1"/>
          </p:cNvSpPr>
          <p:nvPr>
            <p:ph type="ftr" sz="quarter" idx="11"/>
          </p:nvPr>
        </p:nvSpPr>
        <p:spPr/>
        <p:txBody>
          <a:bodyPr/>
          <a:lstStyle/>
          <a:p>
            <a:endParaRPr lang="en-CA"/>
          </a:p>
        </p:txBody>
      </p:sp>
      <p:sp>
        <p:nvSpPr>
          <p:cNvPr id="9" name="Slide Number Placeholder 8"/>
          <p:cNvSpPr>
            <a:spLocks noGrp="1"/>
          </p:cNvSpPr>
          <p:nvPr>
            <p:ph type="sldNum" sz="quarter" idx="12"/>
          </p:nvPr>
        </p:nvSpPr>
        <p:spPr/>
        <p:txBody>
          <a:bodyPr/>
          <a:lstStyle/>
          <a:p>
            <a:fld id="{0AB4525E-00B0-4A4F-B822-B3E3835FE2B3}" type="slidenum">
              <a:rPr lang="en-CA" smtClean="0"/>
              <a:pPr/>
              <a:t>‹#›</a:t>
            </a:fld>
            <a:endParaRPr lang="en-CA"/>
          </a:p>
        </p:txBody>
      </p:sp>
      <p:sp>
        <p:nvSpPr>
          <p:cNvPr id="11" name="Content Placeholder 10"/>
          <p:cNvSpPr>
            <a:spLocks noGrp="1"/>
          </p:cNvSpPr>
          <p:nvPr>
            <p:ph sz="quarter" idx="2"/>
          </p:nvPr>
        </p:nvSpPr>
        <p:spPr>
          <a:xfrm>
            <a:off x="6096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5829300" y="2362200"/>
            <a:ext cx="48768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5B88343A-0B9C-4F50-8F0B-DA2C24F49375}" type="datetimeFigureOut">
              <a:rPr lang="en-CA" smtClean="0"/>
              <a:pPr/>
              <a:t>2025-09-08</a:t>
            </a:fld>
            <a:endParaRPr lang="en-CA"/>
          </a:p>
        </p:txBody>
      </p:sp>
      <p:sp>
        <p:nvSpPr>
          <p:cNvPr id="7" name="Slide Number Placeholder 6"/>
          <p:cNvSpPr>
            <a:spLocks noGrp="1"/>
          </p:cNvSpPr>
          <p:nvPr>
            <p:ph type="sldNum" sz="quarter" idx="11"/>
          </p:nvPr>
        </p:nvSpPr>
        <p:spPr/>
        <p:txBody>
          <a:bodyPr rtlCol="0"/>
          <a:lstStyle/>
          <a:p>
            <a:fld id="{0AB4525E-00B0-4A4F-B822-B3E3835FE2B3}" type="slidenum">
              <a:rPr lang="en-CA" smtClean="0"/>
              <a:pPr/>
              <a:t>‹#›</a:t>
            </a:fld>
            <a:endParaRPr lang="en-CA"/>
          </a:p>
        </p:txBody>
      </p:sp>
      <p:sp>
        <p:nvSpPr>
          <p:cNvPr id="8" name="Footer Placeholder 7"/>
          <p:cNvSpPr>
            <a:spLocks noGrp="1"/>
          </p:cNvSpPr>
          <p:nvPr>
            <p:ph type="ftr" sz="quarter" idx="12"/>
          </p:nvPr>
        </p:nvSpPr>
        <p:spPr/>
        <p:txBody>
          <a:bodyPr rtlCol="0"/>
          <a:lstStyle/>
          <a:p>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88343A-0B9C-4F50-8F0B-DA2C24F49375}" type="datetimeFigureOut">
              <a:rPr lang="en-CA" smtClean="0"/>
              <a:pPr/>
              <a:t>2025-09-08</a:t>
            </a:fld>
            <a:endParaRPr lang="en-CA"/>
          </a:p>
        </p:txBody>
      </p:sp>
      <p:sp>
        <p:nvSpPr>
          <p:cNvPr id="3" name="Footer Placeholder 2"/>
          <p:cNvSpPr>
            <a:spLocks noGrp="1"/>
          </p:cNvSpPr>
          <p:nvPr>
            <p:ph type="ftr" sz="quarter" idx="11"/>
          </p:nvPr>
        </p:nvSpPr>
        <p:spPr/>
        <p:txBody>
          <a:bodyPr/>
          <a:lstStyle/>
          <a:p>
            <a:endParaRPr lang="en-CA"/>
          </a:p>
        </p:txBody>
      </p:sp>
      <p:sp>
        <p:nvSpPr>
          <p:cNvPr id="4" name="Slide Number Placeholder 3"/>
          <p:cNvSpPr>
            <a:spLocks noGrp="1"/>
          </p:cNvSpPr>
          <p:nvPr>
            <p:ph type="sldNum" sz="quarter" idx="12"/>
          </p:nvPr>
        </p:nvSpPr>
        <p:spPr/>
        <p:txBody>
          <a:bodyPr/>
          <a:lstStyle/>
          <a:p>
            <a:fld id="{0AB4525E-00B0-4A4F-B822-B3E3835FE2B3}" type="slidenum">
              <a:rPr lang="en-CA" smtClean="0"/>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 name="Title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9" name="Straight Connector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1" name="Straight Connector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Rectangle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3" name="Straight Connector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4" name="Oval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8" name="Content Placeholder 17"/>
          <p:cNvSpPr>
            <a:spLocks noGrp="1"/>
          </p:cNvSpPr>
          <p:nvPr>
            <p:ph sz="quarter" idx="1"/>
          </p:nvPr>
        </p:nvSpPr>
        <p:spPr>
          <a:xfrm>
            <a:off x="406400" y="274320"/>
            <a:ext cx="75184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5B88343A-0B9C-4F50-8F0B-DA2C24F49375}" type="datetimeFigureOut">
              <a:rPr lang="en-CA" smtClean="0"/>
              <a:pPr/>
              <a:t>2025-09-08</a:t>
            </a:fld>
            <a:endParaRPr lang="en-CA"/>
          </a:p>
        </p:txBody>
      </p:sp>
      <p:sp>
        <p:nvSpPr>
          <p:cNvPr id="22" name="Slide Number Placeholder 21"/>
          <p:cNvSpPr>
            <a:spLocks noGrp="1"/>
          </p:cNvSpPr>
          <p:nvPr>
            <p:ph type="sldNum" sz="quarter" idx="15"/>
          </p:nvPr>
        </p:nvSpPr>
        <p:spPr/>
        <p:txBody>
          <a:bodyPr rtlCol="0"/>
          <a:lstStyle/>
          <a:p>
            <a:fld id="{0AB4525E-00B0-4A4F-B822-B3E3835FE2B3}" type="slidenum">
              <a:rPr lang="en-CA" smtClean="0"/>
              <a:pPr/>
              <a:t>‹#›</a:t>
            </a:fld>
            <a:endParaRPr lang="en-CA"/>
          </a:p>
        </p:txBody>
      </p:sp>
      <p:sp>
        <p:nvSpPr>
          <p:cNvPr id="23" name="Footer Placeholder 22"/>
          <p:cNvSpPr>
            <a:spLocks noGrp="1"/>
          </p:cNvSpPr>
          <p:nvPr>
            <p:ph type="ftr" sz="quarter" idx="16"/>
          </p:nvPr>
        </p:nvSpPr>
        <p:spPr/>
        <p:txBody>
          <a:bodyPr rtlCol="0"/>
          <a:lstStyle/>
          <a:p>
            <a:endParaRPr lang="en-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3" name="Oval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rot="5400000">
            <a:off x="5518404" y="3124200"/>
            <a:ext cx="6309360" cy="6096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1" name="Rectangle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2" name="Straight Connector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9" name="Straight Connector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0" name="Straight Connector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17" name="Date Placeholder 16"/>
          <p:cNvSpPr>
            <a:spLocks noGrp="1"/>
          </p:cNvSpPr>
          <p:nvPr>
            <p:ph type="dt" sz="half" idx="10"/>
          </p:nvPr>
        </p:nvSpPr>
        <p:spPr/>
        <p:txBody>
          <a:bodyPr rtlCol="0"/>
          <a:lstStyle/>
          <a:p>
            <a:fld id="{5B88343A-0B9C-4F50-8F0B-DA2C24F49375}" type="datetimeFigureOut">
              <a:rPr lang="en-CA" smtClean="0"/>
              <a:pPr/>
              <a:t>2025-09-08</a:t>
            </a:fld>
            <a:endParaRPr lang="en-CA"/>
          </a:p>
        </p:txBody>
      </p:sp>
      <p:sp>
        <p:nvSpPr>
          <p:cNvPr id="18" name="Slide Number Placeholder 17"/>
          <p:cNvSpPr>
            <a:spLocks noGrp="1"/>
          </p:cNvSpPr>
          <p:nvPr>
            <p:ph type="sldNum" sz="quarter" idx="11"/>
          </p:nvPr>
        </p:nvSpPr>
        <p:spPr/>
        <p:txBody>
          <a:bodyPr rtlCol="0"/>
          <a:lstStyle/>
          <a:p>
            <a:fld id="{0AB4525E-00B0-4A4F-B822-B3E3835FE2B3}" type="slidenum">
              <a:rPr lang="en-CA" smtClean="0"/>
              <a:pPr/>
              <a:t>‹#›</a:t>
            </a:fld>
            <a:endParaRPr lang="en-CA"/>
          </a:p>
        </p:txBody>
      </p:sp>
      <p:sp>
        <p:nvSpPr>
          <p:cNvPr id="21" name="Footer Placeholder 20"/>
          <p:cNvSpPr>
            <a:spLocks noGrp="1"/>
          </p:cNvSpPr>
          <p:nvPr>
            <p:ph type="ftr" sz="quarter" idx="12"/>
          </p:nvPr>
        </p:nvSpPr>
        <p:spPr/>
        <p:txBody>
          <a:bodyPr rtlCol="0"/>
          <a:lstStyle/>
          <a:p>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dirty="0"/>
          </a:p>
        </p:txBody>
      </p:sp>
      <p:sp>
        <p:nvSpPr>
          <p:cNvPr id="22" name="Title Placeholder 21"/>
          <p:cNvSpPr>
            <a:spLocks noGrp="1"/>
          </p:cNvSpPr>
          <p:nvPr>
            <p:ph type="title"/>
          </p:nvPr>
        </p:nvSpPr>
        <p:spPr>
          <a:xfrm>
            <a:off x="609600" y="274638"/>
            <a:ext cx="99568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5B88343A-0B9C-4F50-8F0B-DA2C24F49375}" type="datetimeFigureOut">
              <a:rPr lang="en-CA" smtClean="0"/>
              <a:pPr/>
              <a:t>2025-09-08</a:t>
            </a:fld>
            <a:endParaRPr lang="en-CA"/>
          </a:p>
        </p:txBody>
      </p:sp>
      <p:sp>
        <p:nvSpPr>
          <p:cNvPr id="3" name="Footer Placeholder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CA"/>
          </a:p>
        </p:txBody>
      </p:sp>
      <p:sp>
        <p:nvSpPr>
          <p:cNvPr id="7" name="Straight Connector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9" name="Straight Connector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0" name="Rectangle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a:p>
        </p:txBody>
      </p:sp>
      <p:sp>
        <p:nvSpPr>
          <p:cNvPr id="11" name="Straight Connector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sz="1800"/>
          </a:p>
        </p:txBody>
      </p:sp>
      <p:sp>
        <p:nvSpPr>
          <p:cNvPr id="12" name="Oval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3" name="Slide Number Placeholder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0AB4525E-00B0-4A4F-B822-B3E3835FE2B3}" type="slidenum">
              <a:rPr lang="en-CA" smtClean="0"/>
              <a:pPr/>
              <a:t>‹#›</a:t>
            </a:fld>
            <a:endParaRPr lang="en-C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bcmath.ca/"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68.bin"/><Relationship Id="rId13" Type="http://schemas.openxmlformats.org/officeDocument/2006/relationships/image" Target="../media/image70.wmf"/><Relationship Id="rId18" Type="http://schemas.openxmlformats.org/officeDocument/2006/relationships/oleObject" Target="../embeddings/oleObject73.bin"/><Relationship Id="rId3" Type="http://schemas.openxmlformats.org/officeDocument/2006/relationships/image" Target="../media/image65.wmf"/><Relationship Id="rId7" Type="http://schemas.openxmlformats.org/officeDocument/2006/relationships/image" Target="../media/image67.wmf"/><Relationship Id="rId12" Type="http://schemas.openxmlformats.org/officeDocument/2006/relationships/oleObject" Target="../embeddings/oleObject70.bin"/><Relationship Id="rId17" Type="http://schemas.openxmlformats.org/officeDocument/2006/relationships/image" Target="../media/image72.wmf"/><Relationship Id="rId2" Type="http://schemas.openxmlformats.org/officeDocument/2006/relationships/oleObject" Target="../embeddings/oleObject65.bin"/><Relationship Id="rId16" Type="http://schemas.openxmlformats.org/officeDocument/2006/relationships/oleObject" Target="../embeddings/oleObject72.bin"/><Relationship Id="rId1" Type="http://schemas.openxmlformats.org/officeDocument/2006/relationships/slideLayout" Target="../slideLayouts/slideLayout2.xml"/><Relationship Id="rId6" Type="http://schemas.openxmlformats.org/officeDocument/2006/relationships/oleObject" Target="../embeddings/oleObject67.bin"/><Relationship Id="rId11" Type="http://schemas.openxmlformats.org/officeDocument/2006/relationships/image" Target="../media/image69.wmf"/><Relationship Id="rId5" Type="http://schemas.openxmlformats.org/officeDocument/2006/relationships/image" Target="../media/image66.wmf"/><Relationship Id="rId15" Type="http://schemas.openxmlformats.org/officeDocument/2006/relationships/image" Target="../media/image71.wmf"/><Relationship Id="rId10" Type="http://schemas.openxmlformats.org/officeDocument/2006/relationships/oleObject" Target="../embeddings/oleObject69.bin"/><Relationship Id="rId19" Type="http://schemas.openxmlformats.org/officeDocument/2006/relationships/image" Target="../media/image73.wmf"/><Relationship Id="rId4" Type="http://schemas.openxmlformats.org/officeDocument/2006/relationships/oleObject" Target="../embeddings/oleObject66.bin"/><Relationship Id="rId9" Type="http://schemas.openxmlformats.org/officeDocument/2006/relationships/image" Target="../media/image68.wmf"/><Relationship Id="rId14" Type="http://schemas.openxmlformats.org/officeDocument/2006/relationships/oleObject" Target="../embeddings/oleObject71.bin"/></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77.bin"/><Relationship Id="rId13" Type="http://schemas.openxmlformats.org/officeDocument/2006/relationships/image" Target="../media/image78.wmf"/><Relationship Id="rId18" Type="http://schemas.openxmlformats.org/officeDocument/2006/relationships/oleObject" Target="../embeddings/oleObject82.bin"/><Relationship Id="rId3" Type="http://schemas.openxmlformats.org/officeDocument/2006/relationships/image" Target="../media/image74.wmf"/><Relationship Id="rId7" Type="http://schemas.openxmlformats.org/officeDocument/2006/relationships/image" Target="../media/image72.wmf"/><Relationship Id="rId12" Type="http://schemas.openxmlformats.org/officeDocument/2006/relationships/oleObject" Target="../embeddings/oleObject79.bin"/><Relationship Id="rId17" Type="http://schemas.openxmlformats.org/officeDocument/2006/relationships/image" Target="../media/image80.wmf"/><Relationship Id="rId2" Type="http://schemas.openxmlformats.org/officeDocument/2006/relationships/oleObject" Target="../embeddings/oleObject74.bin"/><Relationship Id="rId16" Type="http://schemas.openxmlformats.org/officeDocument/2006/relationships/oleObject" Target="../embeddings/oleObject81.bin"/><Relationship Id="rId1" Type="http://schemas.openxmlformats.org/officeDocument/2006/relationships/slideLayout" Target="../slideLayouts/slideLayout2.xml"/><Relationship Id="rId6" Type="http://schemas.openxmlformats.org/officeDocument/2006/relationships/oleObject" Target="../embeddings/oleObject76.bin"/><Relationship Id="rId11" Type="http://schemas.openxmlformats.org/officeDocument/2006/relationships/image" Target="../media/image77.wmf"/><Relationship Id="rId5" Type="http://schemas.openxmlformats.org/officeDocument/2006/relationships/image" Target="../media/image75.wmf"/><Relationship Id="rId15" Type="http://schemas.openxmlformats.org/officeDocument/2006/relationships/image" Target="../media/image79.wmf"/><Relationship Id="rId10" Type="http://schemas.openxmlformats.org/officeDocument/2006/relationships/oleObject" Target="../embeddings/oleObject78.bin"/><Relationship Id="rId19" Type="http://schemas.openxmlformats.org/officeDocument/2006/relationships/image" Target="../media/image81.wmf"/><Relationship Id="rId4" Type="http://schemas.openxmlformats.org/officeDocument/2006/relationships/oleObject" Target="../embeddings/oleObject75.bin"/><Relationship Id="rId9" Type="http://schemas.openxmlformats.org/officeDocument/2006/relationships/image" Target="../media/image76.wmf"/><Relationship Id="rId14" Type="http://schemas.openxmlformats.org/officeDocument/2006/relationships/oleObject" Target="../embeddings/oleObject80.bin"/></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86.bin"/><Relationship Id="rId13" Type="http://schemas.openxmlformats.org/officeDocument/2006/relationships/image" Target="../media/image83.wmf"/><Relationship Id="rId18" Type="http://schemas.openxmlformats.org/officeDocument/2006/relationships/oleObject" Target="../embeddings/oleObject91.bin"/><Relationship Id="rId3" Type="http://schemas.openxmlformats.org/officeDocument/2006/relationships/image" Target="../media/image66.wmf"/><Relationship Id="rId7" Type="http://schemas.openxmlformats.org/officeDocument/2006/relationships/image" Target="../media/image70.wmf"/><Relationship Id="rId12" Type="http://schemas.openxmlformats.org/officeDocument/2006/relationships/oleObject" Target="../embeddings/oleObject88.bin"/><Relationship Id="rId17" Type="http://schemas.openxmlformats.org/officeDocument/2006/relationships/image" Target="../media/image85.wmf"/><Relationship Id="rId2" Type="http://schemas.openxmlformats.org/officeDocument/2006/relationships/oleObject" Target="../embeddings/oleObject83.bin"/><Relationship Id="rId16" Type="http://schemas.openxmlformats.org/officeDocument/2006/relationships/oleObject" Target="../embeddings/oleObject90.bin"/><Relationship Id="rId1" Type="http://schemas.openxmlformats.org/officeDocument/2006/relationships/slideLayout" Target="../slideLayouts/slideLayout2.xml"/><Relationship Id="rId6" Type="http://schemas.openxmlformats.org/officeDocument/2006/relationships/oleObject" Target="../embeddings/oleObject85.bin"/><Relationship Id="rId11" Type="http://schemas.openxmlformats.org/officeDocument/2006/relationships/image" Target="../media/image82.wmf"/><Relationship Id="rId5" Type="http://schemas.openxmlformats.org/officeDocument/2006/relationships/image" Target="../media/image67.wmf"/><Relationship Id="rId15" Type="http://schemas.openxmlformats.org/officeDocument/2006/relationships/image" Target="../media/image84.wmf"/><Relationship Id="rId10" Type="http://schemas.openxmlformats.org/officeDocument/2006/relationships/oleObject" Target="../embeddings/oleObject87.bin"/><Relationship Id="rId19" Type="http://schemas.openxmlformats.org/officeDocument/2006/relationships/image" Target="../media/image86.wmf"/><Relationship Id="rId4" Type="http://schemas.openxmlformats.org/officeDocument/2006/relationships/oleObject" Target="../embeddings/oleObject84.bin"/><Relationship Id="rId9" Type="http://schemas.openxmlformats.org/officeDocument/2006/relationships/image" Target="../media/image71.wmf"/><Relationship Id="rId14" Type="http://schemas.openxmlformats.org/officeDocument/2006/relationships/oleObject" Target="../embeddings/oleObject89.bin"/></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95.bin"/><Relationship Id="rId13" Type="http://schemas.openxmlformats.org/officeDocument/2006/relationships/image" Target="../media/image92.wmf"/><Relationship Id="rId18" Type="http://schemas.openxmlformats.org/officeDocument/2006/relationships/oleObject" Target="../embeddings/oleObject100.bin"/><Relationship Id="rId3" Type="http://schemas.openxmlformats.org/officeDocument/2006/relationships/image" Target="../media/image87.wmf"/><Relationship Id="rId21" Type="http://schemas.openxmlformats.org/officeDocument/2006/relationships/image" Target="../media/image96.wmf"/><Relationship Id="rId7" Type="http://schemas.openxmlformats.org/officeDocument/2006/relationships/image" Target="../media/image89.wmf"/><Relationship Id="rId12" Type="http://schemas.openxmlformats.org/officeDocument/2006/relationships/oleObject" Target="../embeddings/oleObject97.bin"/><Relationship Id="rId17" Type="http://schemas.openxmlformats.org/officeDocument/2006/relationships/image" Target="../media/image94.wmf"/><Relationship Id="rId2" Type="http://schemas.openxmlformats.org/officeDocument/2006/relationships/oleObject" Target="../embeddings/oleObject92.bin"/><Relationship Id="rId16" Type="http://schemas.openxmlformats.org/officeDocument/2006/relationships/oleObject" Target="../embeddings/oleObject99.bin"/><Relationship Id="rId20"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94.bin"/><Relationship Id="rId11" Type="http://schemas.openxmlformats.org/officeDocument/2006/relationships/image" Target="../media/image91.wmf"/><Relationship Id="rId5" Type="http://schemas.openxmlformats.org/officeDocument/2006/relationships/image" Target="../media/image88.wmf"/><Relationship Id="rId15" Type="http://schemas.openxmlformats.org/officeDocument/2006/relationships/image" Target="../media/image93.wmf"/><Relationship Id="rId10" Type="http://schemas.openxmlformats.org/officeDocument/2006/relationships/oleObject" Target="../embeddings/oleObject96.bin"/><Relationship Id="rId19" Type="http://schemas.openxmlformats.org/officeDocument/2006/relationships/image" Target="../media/image95.wmf"/><Relationship Id="rId4" Type="http://schemas.openxmlformats.org/officeDocument/2006/relationships/oleObject" Target="../embeddings/oleObject93.bin"/><Relationship Id="rId9" Type="http://schemas.openxmlformats.org/officeDocument/2006/relationships/image" Target="../media/image90.wmf"/><Relationship Id="rId14" Type="http://schemas.openxmlformats.org/officeDocument/2006/relationships/oleObject" Target="../embeddings/oleObject98.bin"/></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2.wmf"/><Relationship Id="rId18" Type="http://schemas.openxmlformats.org/officeDocument/2006/relationships/oleObject" Target="../embeddings/oleObject110.bin"/><Relationship Id="rId3" Type="http://schemas.openxmlformats.org/officeDocument/2006/relationships/image" Target="../media/image97.wmf"/><Relationship Id="rId21" Type="http://schemas.openxmlformats.org/officeDocument/2006/relationships/image" Target="../media/image106.wmf"/><Relationship Id="rId7" Type="http://schemas.openxmlformats.org/officeDocument/2006/relationships/image" Target="../media/image99.wmf"/><Relationship Id="rId12" Type="http://schemas.openxmlformats.org/officeDocument/2006/relationships/oleObject" Target="../embeddings/oleObject107.bin"/><Relationship Id="rId17" Type="http://schemas.openxmlformats.org/officeDocument/2006/relationships/image" Target="../media/image104.wmf"/><Relationship Id="rId2" Type="http://schemas.openxmlformats.org/officeDocument/2006/relationships/oleObject" Target="../embeddings/oleObject102.bin"/><Relationship Id="rId16" Type="http://schemas.openxmlformats.org/officeDocument/2006/relationships/oleObject" Target="../embeddings/oleObject109.bin"/><Relationship Id="rId20"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1.wmf"/><Relationship Id="rId5" Type="http://schemas.openxmlformats.org/officeDocument/2006/relationships/image" Target="../media/image98.wmf"/><Relationship Id="rId15" Type="http://schemas.openxmlformats.org/officeDocument/2006/relationships/image" Target="../media/image103.wmf"/><Relationship Id="rId10" Type="http://schemas.openxmlformats.org/officeDocument/2006/relationships/oleObject" Target="../embeddings/oleObject106.bin"/><Relationship Id="rId19" Type="http://schemas.openxmlformats.org/officeDocument/2006/relationships/image" Target="../media/image105.wmf"/><Relationship Id="rId4" Type="http://schemas.openxmlformats.org/officeDocument/2006/relationships/oleObject" Target="../embeddings/oleObject103.bin"/><Relationship Id="rId9" Type="http://schemas.openxmlformats.org/officeDocument/2006/relationships/image" Target="../media/image100.wmf"/><Relationship Id="rId14" Type="http://schemas.openxmlformats.org/officeDocument/2006/relationships/oleObject" Target="../embeddings/oleObject108.bin"/></Relationships>
</file>

<file path=ppt/slides/_rels/slide15.xml.rels><?xml version="1.0" encoding="UTF-8" standalone="yes"?>
<Relationships xmlns="http://schemas.openxmlformats.org/package/2006/relationships"><Relationship Id="rId3" Type="http://schemas.openxmlformats.org/officeDocument/2006/relationships/image" Target="../media/image108.png"/><Relationship Id="rId2" Type="http://schemas.openxmlformats.org/officeDocument/2006/relationships/image" Target="../media/image10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image" Target="../media/image111.wmf"/><Relationship Id="rId3" Type="http://schemas.openxmlformats.org/officeDocument/2006/relationships/oleObject" Target="../embeddings/oleObject112.bin"/><Relationship Id="rId7" Type="http://schemas.openxmlformats.org/officeDocument/2006/relationships/oleObject" Target="../embeddings/oleObject114.bin"/><Relationship Id="rId2" Type="http://schemas.openxmlformats.org/officeDocument/2006/relationships/image" Target="../media/image107.png"/><Relationship Id="rId1" Type="http://schemas.openxmlformats.org/officeDocument/2006/relationships/slideLayout" Target="../slideLayouts/slideLayout2.xml"/><Relationship Id="rId6" Type="http://schemas.openxmlformats.org/officeDocument/2006/relationships/image" Target="../media/image110.wmf"/><Relationship Id="rId5" Type="http://schemas.openxmlformats.org/officeDocument/2006/relationships/oleObject" Target="../embeddings/oleObject113.bin"/><Relationship Id="rId10" Type="http://schemas.openxmlformats.org/officeDocument/2006/relationships/image" Target="../media/image112.wmf"/><Relationship Id="rId4" Type="http://schemas.openxmlformats.org/officeDocument/2006/relationships/image" Target="../media/image109.wmf"/><Relationship Id="rId9" Type="http://schemas.openxmlformats.org/officeDocument/2006/relationships/oleObject" Target="../embeddings/oleObject115.bin"/></Relationships>
</file>

<file path=ppt/slides/_rels/slide17.xml.rels><?xml version="1.0" encoding="UTF-8" standalone="yes"?>
<Relationships xmlns="http://schemas.openxmlformats.org/package/2006/relationships"><Relationship Id="rId2" Type="http://schemas.openxmlformats.org/officeDocument/2006/relationships/image" Target="../media/image10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18.wmf"/><Relationship Id="rId18" Type="http://schemas.openxmlformats.org/officeDocument/2006/relationships/oleObject" Target="../embeddings/oleObject124.bin"/><Relationship Id="rId26" Type="http://schemas.openxmlformats.org/officeDocument/2006/relationships/oleObject" Target="../embeddings/oleObject128.bin"/><Relationship Id="rId3" Type="http://schemas.openxmlformats.org/officeDocument/2006/relationships/image" Target="../media/image113.wmf"/><Relationship Id="rId21" Type="http://schemas.openxmlformats.org/officeDocument/2006/relationships/image" Target="../media/image122.wmf"/><Relationship Id="rId7" Type="http://schemas.openxmlformats.org/officeDocument/2006/relationships/image" Target="../media/image115.wmf"/><Relationship Id="rId12" Type="http://schemas.openxmlformats.org/officeDocument/2006/relationships/oleObject" Target="../embeddings/oleObject121.bin"/><Relationship Id="rId17" Type="http://schemas.openxmlformats.org/officeDocument/2006/relationships/image" Target="../media/image120.wmf"/><Relationship Id="rId25" Type="http://schemas.openxmlformats.org/officeDocument/2006/relationships/image" Target="../media/image124.wmf"/><Relationship Id="rId2" Type="http://schemas.openxmlformats.org/officeDocument/2006/relationships/oleObject" Target="../embeddings/oleObject116.bin"/><Relationship Id="rId16" Type="http://schemas.openxmlformats.org/officeDocument/2006/relationships/oleObject" Target="../embeddings/oleObject123.bin"/><Relationship Id="rId20" Type="http://schemas.openxmlformats.org/officeDocument/2006/relationships/oleObject" Target="../embeddings/oleObject125.bin"/><Relationship Id="rId29" Type="http://schemas.openxmlformats.org/officeDocument/2006/relationships/image" Target="../media/image126.wmf"/><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7.wmf"/><Relationship Id="rId24" Type="http://schemas.openxmlformats.org/officeDocument/2006/relationships/oleObject" Target="../embeddings/oleObject127.bin"/><Relationship Id="rId5" Type="http://schemas.openxmlformats.org/officeDocument/2006/relationships/image" Target="../media/image114.wmf"/><Relationship Id="rId15" Type="http://schemas.openxmlformats.org/officeDocument/2006/relationships/image" Target="../media/image119.wmf"/><Relationship Id="rId23" Type="http://schemas.openxmlformats.org/officeDocument/2006/relationships/image" Target="../media/image123.wmf"/><Relationship Id="rId28" Type="http://schemas.openxmlformats.org/officeDocument/2006/relationships/oleObject" Target="../embeddings/oleObject129.bin"/><Relationship Id="rId10" Type="http://schemas.openxmlformats.org/officeDocument/2006/relationships/oleObject" Target="../embeddings/oleObject120.bin"/><Relationship Id="rId19" Type="http://schemas.openxmlformats.org/officeDocument/2006/relationships/image" Target="../media/image121.wmf"/><Relationship Id="rId31" Type="http://schemas.openxmlformats.org/officeDocument/2006/relationships/image" Target="../media/image127.wmf"/><Relationship Id="rId4" Type="http://schemas.openxmlformats.org/officeDocument/2006/relationships/oleObject" Target="../embeddings/oleObject117.bin"/><Relationship Id="rId9" Type="http://schemas.openxmlformats.org/officeDocument/2006/relationships/image" Target="../media/image116.wmf"/><Relationship Id="rId14" Type="http://schemas.openxmlformats.org/officeDocument/2006/relationships/oleObject" Target="../embeddings/oleObject122.bin"/><Relationship Id="rId22" Type="http://schemas.openxmlformats.org/officeDocument/2006/relationships/oleObject" Target="../embeddings/oleObject126.bin"/><Relationship Id="rId27" Type="http://schemas.openxmlformats.org/officeDocument/2006/relationships/image" Target="../media/image125.wmf"/><Relationship Id="rId30" Type="http://schemas.openxmlformats.org/officeDocument/2006/relationships/oleObject" Target="../embeddings/oleObject130.bin"/></Relationships>
</file>

<file path=ppt/slides/_rels/slide19.xml.rels><?xml version="1.0" encoding="UTF-8" standalone="yes"?>
<Relationships xmlns="http://schemas.openxmlformats.org/package/2006/relationships"><Relationship Id="rId13" Type="http://schemas.openxmlformats.org/officeDocument/2006/relationships/image" Target="../media/image133.wmf"/><Relationship Id="rId18" Type="http://schemas.openxmlformats.org/officeDocument/2006/relationships/oleObject" Target="../embeddings/oleObject139.bin"/><Relationship Id="rId26" Type="http://schemas.openxmlformats.org/officeDocument/2006/relationships/oleObject" Target="../embeddings/oleObject143.bin"/><Relationship Id="rId39" Type="http://schemas.openxmlformats.org/officeDocument/2006/relationships/image" Target="../media/image146.wmf"/><Relationship Id="rId21" Type="http://schemas.openxmlformats.org/officeDocument/2006/relationships/image" Target="../media/image137.wmf"/><Relationship Id="rId34" Type="http://schemas.openxmlformats.org/officeDocument/2006/relationships/oleObject" Target="../embeddings/oleObject147.bin"/><Relationship Id="rId42" Type="http://schemas.openxmlformats.org/officeDocument/2006/relationships/oleObject" Target="../embeddings/oleObject151.bin"/><Relationship Id="rId47" Type="http://schemas.openxmlformats.org/officeDocument/2006/relationships/image" Target="../media/image150.wmf"/><Relationship Id="rId50" Type="http://schemas.openxmlformats.org/officeDocument/2006/relationships/oleObject" Target="../embeddings/oleObject155.bin"/><Relationship Id="rId7" Type="http://schemas.openxmlformats.org/officeDocument/2006/relationships/image" Target="../media/image130.wmf"/><Relationship Id="rId2" Type="http://schemas.openxmlformats.org/officeDocument/2006/relationships/oleObject" Target="../embeddings/oleObject131.bin"/><Relationship Id="rId16" Type="http://schemas.openxmlformats.org/officeDocument/2006/relationships/oleObject" Target="../embeddings/oleObject138.bin"/><Relationship Id="rId29" Type="http://schemas.openxmlformats.org/officeDocument/2006/relationships/image" Target="../media/image141.wmf"/><Relationship Id="rId11" Type="http://schemas.openxmlformats.org/officeDocument/2006/relationships/image" Target="../media/image132.wmf"/><Relationship Id="rId24" Type="http://schemas.openxmlformats.org/officeDocument/2006/relationships/oleObject" Target="../embeddings/oleObject142.bin"/><Relationship Id="rId32" Type="http://schemas.openxmlformats.org/officeDocument/2006/relationships/oleObject" Target="../embeddings/oleObject146.bin"/><Relationship Id="rId37" Type="http://schemas.openxmlformats.org/officeDocument/2006/relationships/image" Target="../media/image145.wmf"/><Relationship Id="rId40" Type="http://schemas.openxmlformats.org/officeDocument/2006/relationships/oleObject" Target="../embeddings/oleObject150.bin"/><Relationship Id="rId45" Type="http://schemas.openxmlformats.org/officeDocument/2006/relationships/image" Target="../media/image149.wmf"/><Relationship Id="rId53" Type="http://schemas.openxmlformats.org/officeDocument/2006/relationships/image" Target="../media/image153.wmf"/><Relationship Id="rId5" Type="http://schemas.openxmlformats.org/officeDocument/2006/relationships/image" Target="../media/image129.wmf"/><Relationship Id="rId10" Type="http://schemas.openxmlformats.org/officeDocument/2006/relationships/oleObject" Target="../embeddings/oleObject135.bin"/><Relationship Id="rId19" Type="http://schemas.openxmlformats.org/officeDocument/2006/relationships/image" Target="../media/image136.wmf"/><Relationship Id="rId31" Type="http://schemas.openxmlformats.org/officeDocument/2006/relationships/image" Target="../media/image142.wmf"/><Relationship Id="rId44" Type="http://schemas.openxmlformats.org/officeDocument/2006/relationships/oleObject" Target="../embeddings/oleObject152.bin"/><Relationship Id="rId52" Type="http://schemas.openxmlformats.org/officeDocument/2006/relationships/oleObject" Target="../embeddings/oleObject156.bin"/><Relationship Id="rId4" Type="http://schemas.openxmlformats.org/officeDocument/2006/relationships/oleObject" Target="../embeddings/oleObject132.bin"/><Relationship Id="rId9" Type="http://schemas.openxmlformats.org/officeDocument/2006/relationships/image" Target="../media/image131.wmf"/><Relationship Id="rId14" Type="http://schemas.openxmlformats.org/officeDocument/2006/relationships/oleObject" Target="../embeddings/oleObject137.bin"/><Relationship Id="rId22" Type="http://schemas.openxmlformats.org/officeDocument/2006/relationships/oleObject" Target="../embeddings/oleObject141.bin"/><Relationship Id="rId27" Type="http://schemas.openxmlformats.org/officeDocument/2006/relationships/image" Target="../media/image140.wmf"/><Relationship Id="rId30" Type="http://schemas.openxmlformats.org/officeDocument/2006/relationships/oleObject" Target="../embeddings/oleObject145.bin"/><Relationship Id="rId35" Type="http://schemas.openxmlformats.org/officeDocument/2006/relationships/image" Target="../media/image144.wmf"/><Relationship Id="rId43" Type="http://schemas.openxmlformats.org/officeDocument/2006/relationships/image" Target="../media/image148.wmf"/><Relationship Id="rId48" Type="http://schemas.openxmlformats.org/officeDocument/2006/relationships/oleObject" Target="../embeddings/oleObject154.bin"/><Relationship Id="rId8" Type="http://schemas.openxmlformats.org/officeDocument/2006/relationships/oleObject" Target="../embeddings/oleObject134.bin"/><Relationship Id="rId51" Type="http://schemas.openxmlformats.org/officeDocument/2006/relationships/image" Target="../media/image152.wmf"/><Relationship Id="rId3" Type="http://schemas.openxmlformats.org/officeDocument/2006/relationships/image" Target="../media/image128.wmf"/><Relationship Id="rId12" Type="http://schemas.openxmlformats.org/officeDocument/2006/relationships/oleObject" Target="../embeddings/oleObject136.bin"/><Relationship Id="rId17" Type="http://schemas.openxmlformats.org/officeDocument/2006/relationships/image" Target="../media/image135.wmf"/><Relationship Id="rId25" Type="http://schemas.openxmlformats.org/officeDocument/2006/relationships/image" Target="../media/image139.wmf"/><Relationship Id="rId33" Type="http://schemas.openxmlformats.org/officeDocument/2006/relationships/image" Target="../media/image143.wmf"/><Relationship Id="rId38" Type="http://schemas.openxmlformats.org/officeDocument/2006/relationships/oleObject" Target="../embeddings/oleObject149.bin"/><Relationship Id="rId46" Type="http://schemas.openxmlformats.org/officeDocument/2006/relationships/oleObject" Target="../embeddings/oleObject153.bin"/><Relationship Id="rId20" Type="http://schemas.openxmlformats.org/officeDocument/2006/relationships/oleObject" Target="../embeddings/oleObject140.bin"/><Relationship Id="rId41" Type="http://schemas.openxmlformats.org/officeDocument/2006/relationships/image" Target="../media/image147.wmf"/><Relationship Id="rId1" Type="http://schemas.openxmlformats.org/officeDocument/2006/relationships/slideLayout" Target="../slideLayouts/slideLayout2.xml"/><Relationship Id="rId6" Type="http://schemas.openxmlformats.org/officeDocument/2006/relationships/oleObject" Target="../embeddings/oleObject133.bin"/><Relationship Id="rId15" Type="http://schemas.openxmlformats.org/officeDocument/2006/relationships/image" Target="../media/image134.wmf"/><Relationship Id="rId23" Type="http://schemas.openxmlformats.org/officeDocument/2006/relationships/image" Target="../media/image138.wmf"/><Relationship Id="rId28" Type="http://schemas.openxmlformats.org/officeDocument/2006/relationships/oleObject" Target="../embeddings/oleObject144.bin"/><Relationship Id="rId36" Type="http://schemas.openxmlformats.org/officeDocument/2006/relationships/oleObject" Target="../embeddings/oleObject148.bin"/><Relationship Id="rId49" Type="http://schemas.openxmlformats.org/officeDocument/2006/relationships/image" Target="../media/image151.wmf"/></Relationships>
</file>

<file path=ppt/slides/_rels/slide2.xml.rels><?xml version="1.0" encoding="UTF-8" standalone="yes"?>
<Relationships xmlns="http://schemas.openxmlformats.org/package/2006/relationships"><Relationship Id="rId26" Type="http://schemas.openxmlformats.org/officeDocument/2006/relationships/oleObject" Target="../embeddings/oleObject13.bin"/><Relationship Id="rId21" Type="http://schemas.openxmlformats.org/officeDocument/2006/relationships/image" Target="../media/image11.wmf"/><Relationship Id="rId42" Type="http://schemas.openxmlformats.org/officeDocument/2006/relationships/oleObject" Target="../embeddings/oleObject21.bin"/><Relationship Id="rId47" Type="http://schemas.openxmlformats.org/officeDocument/2006/relationships/image" Target="../media/image24.wmf"/><Relationship Id="rId63" Type="http://schemas.openxmlformats.org/officeDocument/2006/relationships/image" Target="../media/image32.wmf"/><Relationship Id="rId68" Type="http://schemas.openxmlformats.org/officeDocument/2006/relationships/oleObject" Target="../embeddings/oleObject34.bin"/><Relationship Id="rId2" Type="http://schemas.openxmlformats.org/officeDocument/2006/relationships/oleObject" Target="../embeddings/oleObject1.bin"/><Relationship Id="rId16" Type="http://schemas.openxmlformats.org/officeDocument/2006/relationships/oleObject" Target="../embeddings/oleObject8.bin"/><Relationship Id="rId29" Type="http://schemas.openxmlformats.org/officeDocument/2006/relationships/image" Target="../media/image15.wmf"/><Relationship Id="rId11" Type="http://schemas.openxmlformats.org/officeDocument/2006/relationships/image" Target="../media/image6.wmf"/><Relationship Id="rId24" Type="http://schemas.openxmlformats.org/officeDocument/2006/relationships/oleObject" Target="../embeddings/oleObject12.bin"/><Relationship Id="rId32" Type="http://schemas.openxmlformats.org/officeDocument/2006/relationships/oleObject" Target="../embeddings/oleObject16.bin"/><Relationship Id="rId37" Type="http://schemas.openxmlformats.org/officeDocument/2006/relationships/image" Target="../media/image19.wmf"/><Relationship Id="rId40" Type="http://schemas.openxmlformats.org/officeDocument/2006/relationships/oleObject" Target="../embeddings/oleObject20.bin"/><Relationship Id="rId45" Type="http://schemas.openxmlformats.org/officeDocument/2006/relationships/image" Target="../media/image23.wmf"/><Relationship Id="rId53" Type="http://schemas.openxmlformats.org/officeDocument/2006/relationships/image" Target="../media/image27.wmf"/><Relationship Id="rId58" Type="http://schemas.openxmlformats.org/officeDocument/2006/relationships/oleObject" Target="../embeddings/oleObject29.bin"/><Relationship Id="rId66" Type="http://schemas.openxmlformats.org/officeDocument/2006/relationships/oleObject" Target="../embeddings/oleObject33.bin"/><Relationship Id="rId5" Type="http://schemas.openxmlformats.org/officeDocument/2006/relationships/image" Target="../media/image3.wmf"/><Relationship Id="rId61" Type="http://schemas.openxmlformats.org/officeDocument/2006/relationships/image" Target="../media/image31.wmf"/><Relationship Id="rId19" Type="http://schemas.openxmlformats.org/officeDocument/2006/relationships/image" Target="../media/image10.wmf"/><Relationship Id="rId14" Type="http://schemas.openxmlformats.org/officeDocument/2006/relationships/oleObject" Target="../embeddings/oleObject7.bin"/><Relationship Id="rId22" Type="http://schemas.openxmlformats.org/officeDocument/2006/relationships/oleObject" Target="../embeddings/oleObject11.bin"/><Relationship Id="rId27" Type="http://schemas.openxmlformats.org/officeDocument/2006/relationships/image" Target="../media/image14.wmf"/><Relationship Id="rId30" Type="http://schemas.openxmlformats.org/officeDocument/2006/relationships/oleObject" Target="../embeddings/oleObject15.bin"/><Relationship Id="rId35" Type="http://schemas.openxmlformats.org/officeDocument/2006/relationships/image" Target="../media/image18.wmf"/><Relationship Id="rId43" Type="http://schemas.openxmlformats.org/officeDocument/2006/relationships/image" Target="../media/image22.wmf"/><Relationship Id="rId48" Type="http://schemas.openxmlformats.org/officeDocument/2006/relationships/oleObject" Target="../embeddings/oleObject24.bin"/><Relationship Id="rId56" Type="http://schemas.openxmlformats.org/officeDocument/2006/relationships/oleObject" Target="../embeddings/oleObject28.bin"/><Relationship Id="rId64" Type="http://schemas.openxmlformats.org/officeDocument/2006/relationships/oleObject" Target="../embeddings/oleObject32.bin"/><Relationship Id="rId69" Type="http://schemas.openxmlformats.org/officeDocument/2006/relationships/image" Target="../media/image35.wmf"/><Relationship Id="rId8" Type="http://schemas.openxmlformats.org/officeDocument/2006/relationships/oleObject" Target="../embeddings/oleObject4.bin"/><Relationship Id="rId51" Type="http://schemas.openxmlformats.org/officeDocument/2006/relationships/image" Target="../media/image26.wmf"/><Relationship Id="rId72" Type="http://schemas.openxmlformats.org/officeDocument/2006/relationships/oleObject" Target="../embeddings/oleObject36.bin"/><Relationship Id="rId3" Type="http://schemas.openxmlformats.org/officeDocument/2006/relationships/image" Target="../media/image2.wmf"/><Relationship Id="rId12" Type="http://schemas.openxmlformats.org/officeDocument/2006/relationships/oleObject" Target="../embeddings/oleObject6.bin"/><Relationship Id="rId17" Type="http://schemas.openxmlformats.org/officeDocument/2006/relationships/image" Target="../media/image9.wmf"/><Relationship Id="rId25" Type="http://schemas.openxmlformats.org/officeDocument/2006/relationships/image" Target="../media/image13.wmf"/><Relationship Id="rId33" Type="http://schemas.openxmlformats.org/officeDocument/2006/relationships/image" Target="../media/image17.wmf"/><Relationship Id="rId38" Type="http://schemas.openxmlformats.org/officeDocument/2006/relationships/oleObject" Target="../embeddings/oleObject19.bin"/><Relationship Id="rId46" Type="http://schemas.openxmlformats.org/officeDocument/2006/relationships/oleObject" Target="../embeddings/oleObject23.bin"/><Relationship Id="rId59" Type="http://schemas.openxmlformats.org/officeDocument/2006/relationships/image" Target="../media/image30.wmf"/><Relationship Id="rId67" Type="http://schemas.openxmlformats.org/officeDocument/2006/relationships/image" Target="../media/image34.wmf"/><Relationship Id="rId20" Type="http://schemas.openxmlformats.org/officeDocument/2006/relationships/oleObject" Target="../embeddings/oleObject10.bin"/><Relationship Id="rId41" Type="http://schemas.openxmlformats.org/officeDocument/2006/relationships/image" Target="../media/image21.wmf"/><Relationship Id="rId54" Type="http://schemas.openxmlformats.org/officeDocument/2006/relationships/oleObject" Target="../embeddings/oleObject27.bin"/><Relationship Id="rId62" Type="http://schemas.openxmlformats.org/officeDocument/2006/relationships/oleObject" Target="../embeddings/oleObject31.bin"/><Relationship Id="rId70" Type="http://schemas.openxmlformats.org/officeDocument/2006/relationships/oleObject" Target="../embeddings/oleObject35.bin"/><Relationship Id="rId1" Type="http://schemas.openxmlformats.org/officeDocument/2006/relationships/slideLayout" Target="../slideLayouts/slideLayout2.xml"/><Relationship Id="rId6" Type="http://schemas.openxmlformats.org/officeDocument/2006/relationships/oleObject" Target="../embeddings/oleObject3.bin"/><Relationship Id="rId15" Type="http://schemas.openxmlformats.org/officeDocument/2006/relationships/image" Target="../media/image8.wmf"/><Relationship Id="rId23" Type="http://schemas.openxmlformats.org/officeDocument/2006/relationships/image" Target="../media/image12.wmf"/><Relationship Id="rId28" Type="http://schemas.openxmlformats.org/officeDocument/2006/relationships/oleObject" Target="../embeddings/oleObject14.bin"/><Relationship Id="rId36" Type="http://schemas.openxmlformats.org/officeDocument/2006/relationships/oleObject" Target="../embeddings/oleObject18.bin"/><Relationship Id="rId49" Type="http://schemas.openxmlformats.org/officeDocument/2006/relationships/image" Target="../media/image25.wmf"/><Relationship Id="rId57" Type="http://schemas.openxmlformats.org/officeDocument/2006/relationships/image" Target="../media/image29.wmf"/><Relationship Id="rId10" Type="http://schemas.openxmlformats.org/officeDocument/2006/relationships/oleObject" Target="../embeddings/oleObject5.bin"/><Relationship Id="rId31" Type="http://schemas.openxmlformats.org/officeDocument/2006/relationships/image" Target="../media/image16.wmf"/><Relationship Id="rId44" Type="http://schemas.openxmlformats.org/officeDocument/2006/relationships/oleObject" Target="../embeddings/oleObject22.bin"/><Relationship Id="rId52" Type="http://schemas.openxmlformats.org/officeDocument/2006/relationships/oleObject" Target="../embeddings/oleObject26.bin"/><Relationship Id="rId60" Type="http://schemas.openxmlformats.org/officeDocument/2006/relationships/oleObject" Target="../embeddings/oleObject30.bin"/><Relationship Id="rId65" Type="http://schemas.openxmlformats.org/officeDocument/2006/relationships/image" Target="../media/image33.wmf"/><Relationship Id="rId73" Type="http://schemas.openxmlformats.org/officeDocument/2006/relationships/image" Target="../media/image37.wmf"/><Relationship Id="rId4" Type="http://schemas.openxmlformats.org/officeDocument/2006/relationships/oleObject" Target="../embeddings/oleObject2.bin"/><Relationship Id="rId9" Type="http://schemas.openxmlformats.org/officeDocument/2006/relationships/image" Target="../media/image5.wmf"/><Relationship Id="rId13" Type="http://schemas.openxmlformats.org/officeDocument/2006/relationships/image" Target="../media/image7.wmf"/><Relationship Id="rId18" Type="http://schemas.openxmlformats.org/officeDocument/2006/relationships/oleObject" Target="../embeddings/oleObject9.bin"/><Relationship Id="rId39" Type="http://schemas.openxmlformats.org/officeDocument/2006/relationships/image" Target="../media/image20.wmf"/><Relationship Id="rId34" Type="http://schemas.openxmlformats.org/officeDocument/2006/relationships/oleObject" Target="../embeddings/oleObject17.bin"/><Relationship Id="rId50" Type="http://schemas.openxmlformats.org/officeDocument/2006/relationships/oleObject" Target="../embeddings/oleObject25.bin"/><Relationship Id="rId55" Type="http://schemas.openxmlformats.org/officeDocument/2006/relationships/image" Target="../media/image28.wmf"/><Relationship Id="rId7" Type="http://schemas.openxmlformats.org/officeDocument/2006/relationships/image" Target="../media/image4.wmf"/><Relationship Id="rId71" Type="http://schemas.openxmlformats.org/officeDocument/2006/relationships/image" Target="../media/image36.wmf"/></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160.bin"/><Relationship Id="rId13" Type="http://schemas.openxmlformats.org/officeDocument/2006/relationships/image" Target="../media/image159.wmf"/><Relationship Id="rId3" Type="http://schemas.openxmlformats.org/officeDocument/2006/relationships/image" Target="../media/image154.wmf"/><Relationship Id="rId7" Type="http://schemas.openxmlformats.org/officeDocument/2006/relationships/image" Target="../media/image156.wmf"/><Relationship Id="rId12" Type="http://schemas.openxmlformats.org/officeDocument/2006/relationships/oleObject" Target="../embeddings/oleObject162.bin"/><Relationship Id="rId17" Type="http://schemas.openxmlformats.org/officeDocument/2006/relationships/image" Target="../media/image161.wmf"/><Relationship Id="rId2" Type="http://schemas.openxmlformats.org/officeDocument/2006/relationships/oleObject" Target="../embeddings/oleObject157.bin"/><Relationship Id="rId16" Type="http://schemas.openxmlformats.org/officeDocument/2006/relationships/oleObject" Target="../embeddings/oleObject164.bin"/><Relationship Id="rId1" Type="http://schemas.openxmlformats.org/officeDocument/2006/relationships/slideLayout" Target="../slideLayouts/slideLayout2.xml"/><Relationship Id="rId6" Type="http://schemas.openxmlformats.org/officeDocument/2006/relationships/oleObject" Target="../embeddings/oleObject159.bin"/><Relationship Id="rId11" Type="http://schemas.openxmlformats.org/officeDocument/2006/relationships/image" Target="../media/image158.wmf"/><Relationship Id="rId5" Type="http://schemas.openxmlformats.org/officeDocument/2006/relationships/image" Target="../media/image155.wmf"/><Relationship Id="rId15" Type="http://schemas.openxmlformats.org/officeDocument/2006/relationships/image" Target="../media/image160.wmf"/><Relationship Id="rId10" Type="http://schemas.openxmlformats.org/officeDocument/2006/relationships/oleObject" Target="../embeddings/oleObject161.bin"/><Relationship Id="rId4" Type="http://schemas.openxmlformats.org/officeDocument/2006/relationships/oleObject" Target="../embeddings/oleObject158.bin"/><Relationship Id="rId9" Type="http://schemas.openxmlformats.org/officeDocument/2006/relationships/image" Target="../media/image157.wmf"/><Relationship Id="rId14" Type="http://schemas.openxmlformats.org/officeDocument/2006/relationships/oleObject" Target="../embeddings/oleObject163.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68.bin"/><Relationship Id="rId13" Type="http://schemas.openxmlformats.org/officeDocument/2006/relationships/image" Target="../media/image167.wmf"/><Relationship Id="rId18" Type="http://schemas.openxmlformats.org/officeDocument/2006/relationships/oleObject" Target="../embeddings/oleObject173.bin"/><Relationship Id="rId3" Type="http://schemas.openxmlformats.org/officeDocument/2006/relationships/image" Target="../media/image162.wmf"/><Relationship Id="rId21" Type="http://schemas.openxmlformats.org/officeDocument/2006/relationships/image" Target="../media/image171.wmf"/><Relationship Id="rId7" Type="http://schemas.openxmlformats.org/officeDocument/2006/relationships/image" Target="../media/image164.wmf"/><Relationship Id="rId12" Type="http://schemas.openxmlformats.org/officeDocument/2006/relationships/oleObject" Target="../embeddings/oleObject170.bin"/><Relationship Id="rId17" Type="http://schemas.openxmlformats.org/officeDocument/2006/relationships/image" Target="../media/image169.wmf"/><Relationship Id="rId2" Type="http://schemas.openxmlformats.org/officeDocument/2006/relationships/oleObject" Target="../embeddings/oleObject165.bin"/><Relationship Id="rId16" Type="http://schemas.openxmlformats.org/officeDocument/2006/relationships/oleObject" Target="../embeddings/oleObject172.bin"/><Relationship Id="rId20" Type="http://schemas.openxmlformats.org/officeDocument/2006/relationships/oleObject" Target="../embeddings/oleObject174.bin"/><Relationship Id="rId1" Type="http://schemas.openxmlformats.org/officeDocument/2006/relationships/slideLayout" Target="../slideLayouts/slideLayout2.xml"/><Relationship Id="rId6" Type="http://schemas.openxmlformats.org/officeDocument/2006/relationships/oleObject" Target="../embeddings/oleObject167.bin"/><Relationship Id="rId11" Type="http://schemas.openxmlformats.org/officeDocument/2006/relationships/image" Target="../media/image166.wmf"/><Relationship Id="rId5" Type="http://schemas.openxmlformats.org/officeDocument/2006/relationships/image" Target="../media/image163.wmf"/><Relationship Id="rId15" Type="http://schemas.openxmlformats.org/officeDocument/2006/relationships/image" Target="../media/image168.wmf"/><Relationship Id="rId10" Type="http://schemas.openxmlformats.org/officeDocument/2006/relationships/oleObject" Target="../embeddings/oleObject169.bin"/><Relationship Id="rId19" Type="http://schemas.openxmlformats.org/officeDocument/2006/relationships/image" Target="../media/image170.wmf"/><Relationship Id="rId4" Type="http://schemas.openxmlformats.org/officeDocument/2006/relationships/oleObject" Target="../embeddings/oleObject166.bin"/><Relationship Id="rId9" Type="http://schemas.openxmlformats.org/officeDocument/2006/relationships/image" Target="../media/image165.wmf"/><Relationship Id="rId14" Type="http://schemas.openxmlformats.org/officeDocument/2006/relationships/oleObject" Target="../embeddings/oleObject171.bin"/></Relationships>
</file>

<file path=ppt/slides/_rels/slide22.xml.rels><?xml version="1.0" encoding="UTF-8" standalone="yes"?>
<Relationships xmlns="http://schemas.openxmlformats.org/package/2006/relationships"><Relationship Id="rId8" Type="http://schemas.openxmlformats.org/officeDocument/2006/relationships/oleObject" Target="../embeddings/oleObject178.bin"/><Relationship Id="rId13" Type="http://schemas.openxmlformats.org/officeDocument/2006/relationships/image" Target="../media/image177.wmf"/><Relationship Id="rId3" Type="http://schemas.openxmlformats.org/officeDocument/2006/relationships/image" Target="../media/image172.wmf"/><Relationship Id="rId7" Type="http://schemas.openxmlformats.org/officeDocument/2006/relationships/image" Target="../media/image174.wmf"/><Relationship Id="rId12" Type="http://schemas.openxmlformats.org/officeDocument/2006/relationships/oleObject" Target="../embeddings/oleObject180.bin"/><Relationship Id="rId2" Type="http://schemas.openxmlformats.org/officeDocument/2006/relationships/oleObject" Target="../embeddings/oleObject175.bin"/><Relationship Id="rId1" Type="http://schemas.openxmlformats.org/officeDocument/2006/relationships/slideLayout" Target="../slideLayouts/slideLayout2.xml"/><Relationship Id="rId6" Type="http://schemas.openxmlformats.org/officeDocument/2006/relationships/oleObject" Target="../embeddings/oleObject177.bin"/><Relationship Id="rId11" Type="http://schemas.openxmlformats.org/officeDocument/2006/relationships/image" Target="../media/image176.wmf"/><Relationship Id="rId5" Type="http://schemas.openxmlformats.org/officeDocument/2006/relationships/image" Target="../media/image173.wmf"/><Relationship Id="rId10" Type="http://schemas.openxmlformats.org/officeDocument/2006/relationships/oleObject" Target="../embeddings/oleObject179.bin"/><Relationship Id="rId4" Type="http://schemas.openxmlformats.org/officeDocument/2006/relationships/oleObject" Target="../embeddings/oleObject176.bin"/><Relationship Id="rId9" Type="http://schemas.openxmlformats.org/officeDocument/2006/relationships/image" Target="../media/image175.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8.wmf"/><Relationship Id="rId2" Type="http://schemas.openxmlformats.org/officeDocument/2006/relationships/oleObject" Target="../embeddings/oleObject37.bin"/><Relationship Id="rId1" Type="http://schemas.openxmlformats.org/officeDocument/2006/relationships/slideLayout" Target="../slideLayouts/slideLayout2.xml"/><Relationship Id="rId6" Type="http://schemas.openxmlformats.org/officeDocument/2006/relationships/image" Target="../media/image41.png"/><Relationship Id="rId5" Type="http://schemas.openxmlformats.org/officeDocument/2006/relationships/image" Target="../media/image40.png"/><Relationship Id="rId4" Type="http://schemas.openxmlformats.org/officeDocument/2006/relationships/image" Target="../media/image39.png"/></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1.bin"/><Relationship Id="rId13" Type="http://schemas.openxmlformats.org/officeDocument/2006/relationships/image" Target="../media/image44.wmf"/><Relationship Id="rId18" Type="http://schemas.openxmlformats.org/officeDocument/2006/relationships/image" Target="../media/image46.wmf"/><Relationship Id="rId3" Type="http://schemas.openxmlformats.org/officeDocument/2006/relationships/image" Target="../media/image39.wmf"/><Relationship Id="rId7" Type="http://schemas.openxmlformats.org/officeDocument/2006/relationships/image" Target="../media/image41.wmf"/><Relationship Id="rId12" Type="http://schemas.openxmlformats.org/officeDocument/2006/relationships/oleObject" Target="../embeddings/oleObject43.bin"/><Relationship Id="rId17" Type="http://schemas.openxmlformats.org/officeDocument/2006/relationships/oleObject" Target="../embeddings/oleObject46.bin"/><Relationship Id="rId2" Type="http://schemas.openxmlformats.org/officeDocument/2006/relationships/oleObject" Target="../embeddings/oleObject38.bin"/><Relationship Id="rId16" Type="http://schemas.openxmlformats.org/officeDocument/2006/relationships/image" Target="../media/image45.wmf"/><Relationship Id="rId20" Type="http://schemas.openxmlformats.org/officeDocument/2006/relationships/image" Target="../media/image47.wmf"/><Relationship Id="rId1" Type="http://schemas.openxmlformats.org/officeDocument/2006/relationships/slideLayout" Target="../slideLayouts/slideLayout2.xml"/><Relationship Id="rId6" Type="http://schemas.openxmlformats.org/officeDocument/2006/relationships/oleObject" Target="../embeddings/oleObject40.bin"/><Relationship Id="rId11" Type="http://schemas.openxmlformats.org/officeDocument/2006/relationships/image" Target="../media/image43.wmf"/><Relationship Id="rId5" Type="http://schemas.openxmlformats.org/officeDocument/2006/relationships/image" Target="../media/image40.wmf"/><Relationship Id="rId15" Type="http://schemas.openxmlformats.org/officeDocument/2006/relationships/oleObject" Target="../embeddings/oleObject45.bin"/><Relationship Id="rId10" Type="http://schemas.openxmlformats.org/officeDocument/2006/relationships/oleObject" Target="../embeddings/oleObject42.bin"/><Relationship Id="rId19" Type="http://schemas.openxmlformats.org/officeDocument/2006/relationships/oleObject" Target="../embeddings/oleObject47.bin"/><Relationship Id="rId4" Type="http://schemas.openxmlformats.org/officeDocument/2006/relationships/oleObject" Target="../embeddings/oleObject39.bin"/><Relationship Id="rId9" Type="http://schemas.openxmlformats.org/officeDocument/2006/relationships/image" Target="../media/image42.wmf"/><Relationship Id="rId14" Type="http://schemas.openxmlformats.org/officeDocument/2006/relationships/oleObject" Target="../embeddings/oleObject44.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1.bin"/><Relationship Id="rId13" Type="http://schemas.openxmlformats.org/officeDocument/2006/relationships/image" Target="../media/image53.wmf"/><Relationship Id="rId3" Type="http://schemas.openxmlformats.org/officeDocument/2006/relationships/image" Target="../media/image48.wmf"/><Relationship Id="rId7" Type="http://schemas.openxmlformats.org/officeDocument/2006/relationships/image" Target="../media/image50.wmf"/><Relationship Id="rId12" Type="http://schemas.openxmlformats.org/officeDocument/2006/relationships/oleObject" Target="../embeddings/oleObject53.bin"/><Relationship Id="rId17" Type="http://schemas.openxmlformats.org/officeDocument/2006/relationships/image" Target="../media/image55.wmf"/><Relationship Id="rId2" Type="http://schemas.openxmlformats.org/officeDocument/2006/relationships/oleObject" Target="../embeddings/oleObject48.bin"/><Relationship Id="rId16" Type="http://schemas.openxmlformats.org/officeDocument/2006/relationships/oleObject" Target="../embeddings/oleObject55.bin"/><Relationship Id="rId1" Type="http://schemas.openxmlformats.org/officeDocument/2006/relationships/slideLayout" Target="../slideLayouts/slideLayout2.xml"/><Relationship Id="rId6" Type="http://schemas.openxmlformats.org/officeDocument/2006/relationships/oleObject" Target="../embeddings/oleObject50.bin"/><Relationship Id="rId11" Type="http://schemas.openxmlformats.org/officeDocument/2006/relationships/image" Target="../media/image52.wmf"/><Relationship Id="rId5" Type="http://schemas.openxmlformats.org/officeDocument/2006/relationships/image" Target="../media/image49.wmf"/><Relationship Id="rId15" Type="http://schemas.openxmlformats.org/officeDocument/2006/relationships/image" Target="../media/image54.wmf"/><Relationship Id="rId10" Type="http://schemas.openxmlformats.org/officeDocument/2006/relationships/oleObject" Target="../embeddings/oleObject52.bin"/><Relationship Id="rId4" Type="http://schemas.openxmlformats.org/officeDocument/2006/relationships/oleObject" Target="../embeddings/oleObject49.bin"/><Relationship Id="rId9" Type="http://schemas.openxmlformats.org/officeDocument/2006/relationships/image" Target="../media/image51.wmf"/><Relationship Id="rId14" Type="http://schemas.openxmlformats.org/officeDocument/2006/relationships/oleObject" Target="../embeddings/oleObject54.bin"/></Relationships>
</file>

<file path=ppt/slides/_rels/slide6.xml.rels><?xml version="1.0" encoding="UTF-8" standalone="yes"?>
<Relationships xmlns="http://schemas.openxmlformats.org/package/2006/relationships"><Relationship Id="rId8" Type="http://schemas.openxmlformats.org/officeDocument/2006/relationships/image" Target="../media/image60.wmf"/><Relationship Id="rId3" Type="http://schemas.openxmlformats.org/officeDocument/2006/relationships/image" Target="../media/image57.png"/><Relationship Id="rId7" Type="http://schemas.openxmlformats.org/officeDocument/2006/relationships/oleObject" Target="../embeddings/oleObject57.bin"/><Relationship Id="rId2" Type="http://schemas.openxmlformats.org/officeDocument/2006/relationships/image" Target="../media/image56.png"/><Relationship Id="rId1" Type="http://schemas.openxmlformats.org/officeDocument/2006/relationships/slideLayout" Target="../slideLayouts/slideLayout2.xml"/><Relationship Id="rId6" Type="http://schemas.openxmlformats.org/officeDocument/2006/relationships/image" Target="../media/image59.wmf"/><Relationship Id="rId5" Type="http://schemas.openxmlformats.org/officeDocument/2006/relationships/oleObject" Target="../embeddings/oleObject56.bin"/><Relationship Id="rId10" Type="http://schemas.openxmlformats.org/officeDocument/2006/relationships/image" Target="../media/image61.wmf"/><Relationship Id="rId4" Type="http://schemas.openxmlformats.org/officeDocument/2006/relationships/image" Target="../media/image58.png"/><Relationship Id="rId9" Type="http://schemas.openxmlformats.org/officeDocument/2006/relationships/oleObject" Target="../embeddings/oleObject58.bin"/></Relationships>
</file>

<file path=ppt/slides/_rels/slide7.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59.bin"/><Relationship Id="rId7" Type="http://schemas.openxmlformats.org/officeDocument/2006/relationships/oleObject" Target="../embeddings/oleObject61.bin"/><Relationship Id="rId2" Type="http://schemas.openxmlformats.org/officeDocument/2006/relationships/image" Target="../media/image56.png"/><Relationship Id="rId1" Type="http://schemas.openxmlformats.org/officeDocument/2006/relationships/slideLayout" Target="../slideLayouts/slideLayout2.xml"/><Relationship Id="rId6" Type="http://schemas.openxmlformats.org/officeDocument/2006/relationships/image" Target="../media/image63.wmf"/><Relationship Id="rId5" Type="http://schemas.openxmlformats.org/officeDocument/2006/relationships/oleObject" Target="../embeddings/oleObject60.bin"/><Relationship Id="rId10" Type="http://schemas.openxmlformats.org/officeDocument/2006/relationships/image" Target="../media/image59.wmf"/><Relationship Id="rId4" Type="http://schemas.openxmlformats.org/officeDocument/2006/relationships/image" Target="../media/image62.wmf"/><Relationship Id="rId9" Type="http://schemas.openxmlformats.org/officeDocument/2006/relationships/oleObject" Target="../embeddings/oleObject62.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image" Target="../media/image57.png"/><Relationship Id="rId1" Type="http://schemas.openxmlformats.org/officeDocument/2006/relationships/slideLayout" Target="../slideLayouts/slideLayout2.xml"/><Relationship Id="rId4" Type="http://schemas.openxmlformats.org/officeDocument/2006/relationships/image" Target="../media/image60.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image" Target="../media/image58.png"/><Relationship Id="rId1" Type="http://schemas.openxmlformats.org/officeDocument/2006/relationships/slideLayout" Target="../slideLayouts/slideLayout2.xml"/><Relationship Id="rId4" Type="http://schemas.openxmlformats.org/officeDocument/2006/relationships/image" Target="../media/image61.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dirty="0"/>
              <a:t>Math 8Honors  2025</a:t>
            </a:r>
            <a:br>
              <a:rPr lang="en-CA" dirty="0"/>
            </a:br>
            <a:r>
              <a:rPr lang="en-CA" dirty="0"/>
              <a:t>Lesson 1</a:t>
            </a:r>
            <a:br>
              <a:rPr lang="en-CA" dirty="0"/>
            </a:br>
            <a:r>
              <a:rPr lang="en-CA" dirty="0"/>
              <a:t>Basic Operations</a:t>
            </a:r>
          </a:p>
        </p:txBody>
      </p:sp>
      <p:sp>
        <p:nvSpPr>
          <p:cNvPr id="3" name="Subtitle 2"/>
          <p:cNvSpPr>
            <a:spLocks noGrp="1"/>
          </p:cNvSpPr>
          <p:nvPr>
            <p:ph type="subTitle" idx="1"/>
          </p:nvPr>
        </p:nvSpPr>
        <p:spPr/>
        <p:txBody>
          <a:bodyPr/>
          <a:lstStyle/>
          <a:p>
            <a:endParaRPr lang="en-CA"/>
          </a:p>
        </p:txBody>
      </p:sp>
      <p:sp>
        <p:nvSpPr>
          <p:cNvPr id="4" name="Text Box 5"/>
          <p:cNvSpPr txBox="1">
            <a:spLocks noChangeArrowheads="1"/>
          </p:cNvSpPr>
          <p:nvPr/>
        </p:nvSpPr>
        <p:spPr bwMode="auto">
          <a:xfrm>
            <a:off x="6608763" y="6613526"/>
            <a:ext cx="4330032" cy="246221"/>
          </a:xfrm>
          <a:prstGeom prst="rect">
            <a:avLst/>
          </a:prstGeom>
          <a:noFill/>
          <a:ln w="9525">
            <a:noFill/>
            <a:miter lim="800000"/>
            <a:headEnd/>
            <a:tailEnd/>
          </a:ln>
        </p:spPr>
        <p:txBody>
          <a:bodyPr wrap="none">
            <a:spAutoFit/>
          </a:bodyPr>
          <a:lstStyle/>
          <a:p>
            <a:r>
              <a:rPr lang="en-US" sz="1000" dirty="0"/>
              <a:t>© Copyright all rights reserved to Homework depot: </a:t>
            </a:r>
            <a:r>
              <a:rPr lang="en-US" sz="1000" dirty="0">
                <a:hlinkClick r:id="rId3"/>
              </a:rPr>
              <a:t>www.BCMath.ca</a:t>
            </a:r>
            <a:r>
              <a:rPr lang="en-US" sz="1000" dirty="0"/>
              <a:t>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C732C-E44E-70FE-7925-851DAC78461B}"/>
              </a:ext>
            </a:extLst>
          </p:cNvPr>
          <p:cNvSpPr>
            <a:spLocks noGrp="1"/>
          </p:cNvSpPr>
          <p:nvPr>
            <p:ph type="title"/>
          </p:nvPr>
        </p:nvSpPr>
        <p:spPr>
          <a:xfrm>
            <a:off x="381000" y="274638"/>
            <a:ext cx="9956800" cy="563562"/>
          </a:xfrm>
        </p:spPr>
        <p:txBody>
          <a:bodyPr/>
          <a:lstStyle/>
          <a:p>
            <a:r>
              <a:rPr lang="en-US" dirty="0"/>
              <a:t>ii) Operations with Negative Numbers:</a:t>
            </a:r>
          </a:p>
        </p:txBody>
      </p:sp>
      <p:sp>
        <p:nvSpPr>
          <p:cNvPr id="3" name="Content Placeholder 2">
            <a:extLst>
              <a:ext uri="{FF2B5EF4-FFF2-40B4-BE49-F238E27FC236}">
                <a16:creationId xmlns:a16="http://schemas.microsoft.com/office/drawing/2014/main" id="{69317D77-5A1C-4B33-678D-ADA4E51B14BA}"/>
              </a:ext>
            </a:extLst>
          </p:cNvPr>
          <p:cNvSpPr>
            <a:spLocks noGrp="1"/>
          </p:cNvSpPr>
          <p:nvPr>
            <p:ph sz="quarter" idx="1"/>
          </p:nvPr>
        </p:nvSpPr>
        <p:spPr>
          <a:xfrm>
            <a:off x="228600" y="914400"/>
            <a:ext cx="11201400" cy="912876"/>
          </a:xfrm>
        </p:spPr>
        <p:txBody>
          <a:bodyPr/>
          <a:lstStyle/>
          <a:p>
            <a:r>
              <a:rPr lang="en-US" dirty="0"/>
              <a:t>When you have an equation with addition/subtraction of negative integers, turn all the operations into “ADDITION”</a:t>
            </a:r>
          </a:p>
        </p:txBody>
      </p:sp>
      <p:graphicFrame>
        <p:nvGraphicFramePr>
          <p:cNvPr id="4" name="Object 3">
            <a:extLst>
              <a:ext uri="{FF2B5EF4-FFF2-40B4-BE49-F238E27FC236}">
                <a16:creationId xmlns:a16="http://schemas.microsoft.com/office/drawing/2014/main" id="{A8B91CC5-37C0-9E7E-D887-00BEF637CA1C}"/>
              </a:ext>
            </a:extLst>
          </p:cNvPr>
          <p:cNvGraphicFramePr>
            <a:graphicFrameLocks noChangeAspect="1"/>
          </p:cNvGraphicFramePr>
          <p:nvPr>
            <p:extLst>
              <p:ext uri="{D42A27DB-BD31-4B8C-83A1-F6EECF244321}">
                <p14:modId xmlns:p14="http://schemas.microsoft.com/office/powerpoint/2010/main" val="2712835370"/>
              </p:ext>
            </p:extLst>
          </p:nvPr>
        </p:nvGraphicFramePr>
        <p:xfrm>
          <a:off x="2216150" y="2555358"/>
          <a:ext cx="6286500" cy="785813"/>
        </p:xfrm>
        <a:graphic>
          <a:graphicData uri="http://schemas.openxmlformats.org/presentationml/2006/ole">
            <mc:AlternateContent xmlns:mc="http://schemas.openxmlformats.org/markup-compatibility/2006">
              <mc:Choice xmlns:v="urn:schemas-microsoft-com:vml" Requires="v">
                <p:oleObj name="Equation" r:id="rId2" imgW="2031840" imgH="253800" progId="Equation.DSMT4">
                  <p:embed/>
                </p:oleObj>
              </mc:Choice>
              <mc:Fallback>
                <p:oleObj name="Equation" r:id="rId2" imgW="2031840" imgH="253800" progId="Equation.DSMT4">
                  <p:embed/>
                  <p:pic>
                    <p:nvPicPr>
                      <p:cNvPr id="4" name="Object 3">
                        <a:extLst>
                          <a:ext uri="{FF2B5EF4-FFF2-40B4-BE49-F238E27FC236}">
                            <a16:creationId xmlns:a16="http://schemas.microsoft.com/office/drawing/2014/main" id="{A8B91CC5-37C0-9E7E-D887-00BEF637CA1C}"/>
                          </a:ext>
                        </a:extLst>
                      </p:cNvPr>
                      <p:cNvPicPr/>
                      <p:nvPr/>
                    </p:nvPicPr>
                    <p:blipFill>
                      <a:blip r:embed="rId3"/>
                      <a:stretch>
                        <a:fillRect/>
                      </a:stretch>
                    </p:blipFill>
                    <p:spPr>
                      <a:xfrm>
                        <a:off x="2216150" y="2555358"/>
                        <a:ext cx="6286500" cy="785813"/>
                      </a:xfrm>
                      <a:prstGeom prst="rect">
                        <a:avLst/>
                      </a:prstGeom>
                    </p:spPr>
                  </p:pic>
                </p:oleObj>
              </mc:Fallback>
            </mc:AlternateContent>
          </a:graphicData>
        </a:graphic>
      </p:graphicFrame>
      <p:sp>
        <p:nvSpPr>
          <p:cNvPr id="5" name="Content Placeholder 2">
            <a:extLst>
              <a:ext uri="{FF2B5EF4-FFF2-40B4-BE49-F238E27FC236}">
                <a16:creationId xmlns:a16="http://schemas.microsoft.com/office/drawing/2014/main" id="{F016B3C3-3B0E-CF24-DC3E-0CE236181380}"/>
              </a:ext>
            </a:extLst>
          </p:cNvPr>
          <p:cNvSpPr txBox="1">
            <a:spLocks/>
          </p:cNvSpPr>
          <p:nvPr/>
        </p:nvSpPr>
        <p:spPr>
          <a:xfrm>
            <a:off x="228600" y="1906524"/>
            <a:ext cx="11201400" cy="684276"/>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NEXT, be mindful whether to ADD a negative value or positive value</a:t>
            </a:r>
          </a:p>
        </p:txBody>
      </p:sp>
      <p:sp>
        <p:nvSpPr>
          <p:cNvPr id="6" name="TextBox 5">
            <a:extLst>
              <a:ext uri="{FF2B5EF4-FFF2-40B4-BE49-F238E27FC236}">
                <a16:creationId xmlns:a16="http://schemas.microsoft.com/office/drawing/2014/main" id="{C0B862D0-5364-7A13-36E0-ADCDA3CD84A0}"/>
              </a:ext>
            </a:extLst>
          </p:cNvPr>
          <p:cNvSpPr txBox="1"/>
          <p:nvPr/>
        </p:nvSpPr>
        <p:spPr>
          <a:xfrm>
            <a:off x="304800" y="4391322"/>
            <a:ext cx="8077200" cy="461665"/>
          </a:xfrm>
          <a:prstGeom prst="rect">
            <a:avLst/>
          </a:prstGeom>
          <a:noFill/>
        </p:spPr>
        <p:txBody>
          <a:bodyPr wrap="square" rtlCol="0">
            <a:spAutoFit/>
          </a:bodyPr>
          <a:lstStyle/>
          <a:p>
            <a:r>
              <a:rPr lang="en-US" sz="2400" dirty="0">
                <a:solidFill>
                  <a:srgbClr val="FF0000"/>
                </a:solidFill>
              </a:rPr>
              <a:t>Q: How many subtraction operations are there? </a:t>
            </a:r>
          </a:p>
        </p:txBody>
      </p:sp>
      <p:sp>
        <p:nvSpPr>
          <p:cNvPr id="7" name="TextBox 6">
            <a:extLst>
              <a:ext uri="{FF2B5EF4-FFF2-40B4-BE49-F238E27FC236}">
                <a16:creationId xmlns:a16="http://schemas.microsoft.com/office/drawing/2014/main" id="{90051AA3-E8AF-69D9-1D30-E3EB44723E50}"/>
              </a:ext>
            </a:extLst>
          </p:cNvPr>
          <p:cNvSpPr txBox="1"/>
          <p:nvPr/>
        </p:nvSpPr>
        <p:spPr>
          <a:xfrm>
            <a:off x="7237228" y="4391322"/>
            <a:ext cx="1447800" cy="461665"/>
          </a:xfrm>
          <a:prstGeom prst="rect">
            <a:avLst/>
          </a:prstGeom>
          <a:noFill/>
        </p:spPr>
        <p:txBody>
          <a:bodyPr wrap="square" rtlCol="0">
            <a:spAutoFit/>
          </a:bodyPr>
          <a:lstStyle/>
          <a:p>
            <a:r>
              <a:rPr lang="en-US" sz="2400" dirty="0">
                <a:solidFill>
                  <a:srgbClr val="FF0000"/>
                </a:solidFill>
              </a:rPr>
              <a:t>3 only!</a:t>
            </a:r>
          </a:p>
        </p:txBody>
      </p:sp>
      <p:sp>
        <p:nvSpPr>
          <p:cNvPr id="8" name="Arrow: Up 7">
            <a:extLst>
              <a:ext uri="{FF2B5EF4-FFF2-40B4-BE49-F238E27FC236}">
                <a16:creationId xmlns:a16="http://schemas.microsoft.com/office/drawing/2014/main" id="{C86CA1C7-1D1E-5245-455B-17D9AC978150}"/>
              </a:ext>
            </a:extLst>
          </p:cNvPr>
          <p:cNvSpPr/>
          <p:nvPr/>
        </p:nvSpPr>
        <p:spPr>
          <a:xfrm>
            <a:off x="3962400" y="3124200"/>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Arrow: Up 8">
            <a:extLst>
              <a:ext uri="{FF2B5EF4-FFF2-40B4-BE49-F238E27FC236}">
                <a16:creationId xmlns:a16="http://schemas.microsoft.com/office/drawing/2014/main" id="{15A6B3A4-6F7B-4BF2-86AD-4DD9E7EFCB6E}"/>
              </a:ext>
            </a:extLst>
          </p:cNvPr>
          <p:cNvSpPr/>
          <p:nvPr/>
        </p:nvSpPr>
        <p:spPr>
          <a:xfrm>
            <a:off x="5410200" y="3124200"/>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Arrow: Up 9">
            <a:extLst>
              <a:ext uri="{FF2B5EF4-FFF2-40B4-BE49-F238E27FC236}">
                <a16:creationId xmlns:a16="http://schemas.microsoft.com/office/drawing/2014/main" id="{84B73E00-08FE-21FE-087D-DD93337A8D9F}"/>
              </a:ext>
            </a:extLst>
          </p:cNvPr>
          <p:cNvSpPr/>
          <p:nvPr/>
        </p:nvSpPr>
        <p:spPr>
          <a:xfrm>
            <a:off x="7010400" y="3124200"/>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088A23AF-7035-93C9-2D6E-0319EA5595D2}"/>
              </a:ext>
            </a:extLst>
          </p:cNvPr>
          <p:cNvSpPr txBox="1"/>
          <p:nvPr/>
        </p:nvSpPr>
        <p:spPr>
          <a:xfrm>
            <a:off x="304800" y="5007159"/>
            <a:ext cx="8991600" cy="461665"/>
          </a:xfrm>
          <a:prstGeom prst="rect">
            <a:avLst/>
          </a:prstGeom>
          <a:noFill/>
        </p:spPr>
        <p:txBody>
          <a:bodyPr wrap="square" rtlCol="0">
            <a:spAutoFit/>
          </a:bodyPr>
          <a:lstStyle/>
          <a:p>
            <a:r>
              <a:rPr lang="en-US" sz="2400" dirty="0">
                <a:solidFill>
                  <a:srgbClr val="FF0000"/>
                </a:solidFill>
              </a:rPr>
              <a:t>When subtracting a negative value it becomes addition!</a:t>
            </a:r>
          </a:p>
        </p:txBody>
      </p:sp>
      <p:graphicFrame>
        <p:nvGraphicFramePr>
          <p:cNvPr id="12" name="Object 11">
            <a:extLst>
              <a:ext uri="{FF2B5EF4-FFF2-40B4-BE49-F238E27FC236}">
                <a16:creationId xmlns:a16="http://schemas.microsoft.com/office/drawing/2014/main" id="{3B9D3FE3-CA18-EA3F-57A8-9506AB486394}"/>
              </a:ext>
            </a:extLst>
          </p:cNvPr>
          <p:cNvGraphicFramePr>
            <a:graphicFrameLocks noChangeAspect="1"/>
          </p:cNvGraphicFramePr>
          <p:nvPr>
            <p:extLst>
              <p:ext uri="{D42A27DB-BD31-4B8C-83A1-F6EECF244321}">
                <p14:modId xmlns:p14="http://schemas.microsoft.com/office/powerpoint/2010/main" val="847349542"/>
              </p:ext>
            </p:extLst>
          </p:nvPr>
        </p:nvGraphicFramePr>
        <p:xfrm>
          <a:off x="8399462" y="4839053"/>
          <a:ext cx="2043113" cy="785813"/>
        </p:xfrm>
        <a:graphic>
          <a:graphicData uri="http://schemas.openxmlformats.org/presentationml/2006/ole">
            <mc:AlternateContent xmlns:mc="http://schemas.openxmlformats.org/markup-compatibility/2006">
              <mc:Choice xmlns:v="urn:schemas-microsoft-com:vml" Requires="v">
                <p:oleObj name="Equation" r:id="rId4" imgW="660240" imgH="253800" progId="Equation.DSMT4">
                  <p:embed/>
                </p:oleObj>
              </mc:Choice>
              <mc:Fallback>
                <p:oleObj name="Equation" r:id="rId4" imgW="660240" imgH="253800" progId="Equation.DSMT4">
                  <p:embed/>
                  <p:pic>
                    <p:nvPicPr>
                      <p:cNvPr id="12" name="Object 11">
                        <a:extLst>
                          <a:ext uri="{FF2B5EF4-FFF2-40B4-BE49-F238E27FC236}">
                            <a16:creationId xmlns:a16="http://schemas.microsoft.com/office/drawing/2014/main" id="{3B9D3FE3-CA18-EA3F-57A8-9506AB486394}"/>
                          </a:ext>
                        </a:extLst>
                      </p:cNvPr>
                      <p:cNvPicPr/>
                      <p:nvPr/>
                    </p:nvPicPr>
                    <p:blipFill>
                      <a:blip r:embed="rId5"/>
                      <a:stretch>
                        <a:fillRect/>
                      </a:stretch>
                    </p:blipFill>
                    <p:spPr>
                      <a:xfrm>
                        <a:off x="8399462" y="4839053"/>
                        <a:ext cx="2043113" cy="785813"/>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D20F9DA0-2954-FEA2-2483-3A040EA5A94B}"/>
              </a:ext>
            </a:extLst>
          </p:cNvPr>
          <p:cNvGraphicFramePr>
            <a:graphicFrameLocks noChangeAspect="1"/>
          </p:cNvGraphicFramePr>
          <p:nvPr>
            <p:extLst>
              <p:ext uri="{D42A27DB-BD31-4B8C-83A1-F6EECF244321}">
                <p14:modId xmlns:p14="http://schemas.microsoft.com/office/powerpoint/2010/main" val="3181313453"/>
              </p:ext>
            </p:extLst>
          </p:nvPr>
        </p:nvGraphicFramePr>
        <p:xfrm>
          <a:off x="10445750" y="4917961"/>
          <a:ext cx="1060450" cy="550863"/>
        </p:xfrm>
        <a:graphic>
          <a:graphicData uri="http://schemas.openxmlformats.org/presentationml/2006/ole">
            <mc:AlternateContent xmlns:mc="http://schemas.openxmlformats.org/markup-compatibility/2006">
              <mc:Choice xmlns:v="urn:schemas-microsoft-com:vml" Requires="v">
                <p:oleObj name="Equation" r:id="rId6" imgW="342720" imgH="177480" progId="Equation.DSMT4">
                  <p:embed/>
                </p:oleObj>
              </mc:Choice>
              <mc:Fallback>
                <p:oleObj name="Equation" r:id="rId6" imgW="342720" imgH="177480" progId="Equation.DSMT4">
                  <p:embed/>
                  <p:pic>
                    <p:nvPicPr>
                      <p:cNvPr id="13" name="Object 12">
                        <a:extLst>
                          <a:ext uri="{FF2B5EF4-FFF2-40B4-BE49-F238E27FC236}">
                            <a16:creationId xmlns:a16="http://schemas.microsoft.com/office/drawing/2014/main" id="{D20F9DA0-2954-FEA2-2483-3A040EA5A94B}"/>
                          </a:ext>
                        </a:extLst>
                      </p:cNvPr>
                      <p:cNvPicPr/>
                      <p:nvPr/>
                    </p:nvPicPr>
                    <p:blipFill>
                      <a:blip r:embed="rId7"/>
                      <a:stretch>
                        <a:fillRect/>
                      </a:stretch>
                    </p:blipFill>
                    <p:spPr>
                      <a:xfrm>
                        <a:off x="10445750" y="4917961"/>
                        <a:ext cx="1060450" cy="550863"/>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572392D8-EF0E-8198-C402-21C1916D164A}"/>
              </a:ext>
            </a:extLst>
          </p:cNvPr>
          <p:cNvGraphicFramePr>
            <a:graphicFrameLocks noChangeAspect="1"/>
          </p:cNvGraphicFramePr>
          <p:nvPr>
            <p:extLst>
              <p:ext uri="{D42A27DB-BD31-4B8C-83A1-F6EECF244321}">
                <p14:modId xmlns:p14="http://schemas.microsoft.com/office/powerpoint/2010/main" val="3139370550"/>
              </p:ext>
            </p:extLst>
          </p:nvPr>
        </p:nvGraphicFramePr>
        <p:xfrm>
          <a:off x="2242177" y="3751521"/>
          <a:ext cx="2122488" cy="550863"/>
        </p:xfrm>
        <a:graphic>
          <a:graphicData uri="http://schemas.openxmlformats.org/presentationml/2006/ole">
            <mc:AlternateContent xmlns:mc="http://schemas.openxmlformats.org/markup-compatibility/2006">
              <mc:Choice xmlns:v="urn:schemas-microsoft-com:vml" Requires="v">
                <p:oleObj name="Equation" r:id="rId8" imgW="685800" imgH="177480" progId="Equation.DSMT4">
                  <p:embed/>
                </p:oleObj>
              </mc:Choice>
              <mc:Fallback>
                <p:oleObj name="Equation" r:id="rId8" imgW="685800" imgH="177480" progId="Equation.DSMT4">
                  <p:embed/>
                  <p:pic>
                    <p:nvPicPr>
                      <p:cNvPr id="14" name="Object 13">
                        <a:extLst>
                          <a:ext uri="{FF2B5EF4-FFF2-40B4-BE49-F238E27FC236}">
                            <a16:creationId xmlns:a16="http://schemas.microsoft.com/office/drawing/2014/main" id="{572392D8-EF0E-8198-C402-21C1916D164A}"/>
                          </a:ext>
                        </a:extLst>
                      </p:cNvPr>
                      <p:cNvPicPr/>
                      <p:nvPr/>
                    </p:nvPicPr>
                    <p:blipFill>
                      <a:blip r:embed="rId9"/>
                      <a:stretch>
                        <a:fillRect/>
                      </a:stretch>
                    </p:blipFill>
                    <p:spPr>
                      <a:xfrm>
                        <a:off x="2242177" y="3751521"/>
                        <a:ext cx="2122488" cy="550863"/>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9BF21F6C-F534-CCC5-0560-99BD5A89270B}"/>
              </a:ext>
            </a:extLst>
          </p:cNvPr>
          <p:cNvGraphicFramePr>
            <a:graphicFrameLocks noChangeAspect="1"/>
          </p:cNvGraphicFramePr>
          <p:nvPr>
            <p:extLst>
              <p:ext uri="{D42A27DB-BD31-4B8C-83A1-F6EECF244321}">
                <p14:modId xmlns:p14="http://schemas.microsoft.com/office/powerpoint/2010/main" val="1318565505"/>
              </p:ext>
            </p:extLst>
          </p:nvPr>
        </p:nvGraphicFramePr>
        <p:xfrm>
          <a:off x="4267200" y="3768725"/>
          <a:ext cx="904875" cy="550863"/>
        </p:xfrm>
        <a:graphic>
          <a:graphicData uri="http://schemas.openxmlformats.org/presentationml/2006/ole">
            <mc:AlternateContent xmlns:mc="http://schemas.openxmlformats.org/markup-compatibility/2006">
              <mc:Choice xmlns:v="urn:schemas-microsoft-com:vml" Requires="v">
                <p:oleObj name="Equation" r:id="rId10" imgW="291960" imgH="177480" progId="Equation.DSMT4">
                  <p:embed/>
                </p:oleObj>
              </mc:Choice>
              <mc:Fallback>
                <p:oleObj name="Equation" r:id="rId10" imgW="291960" imgH="177480" progId="Equation.DSMT4">
                  <p:embed/>
                  <p:pic>
                    <p:nvPicPr>
                      <p:cNvPr id="15" name="Object 14">
                        <a:extLst>
                          <a:ext uri="{FF2B5EF4-FFF2-40B4-BE49-F238E27FC236}">
                            <a16:creationId xmlns:a16="http://schemas.microsoft.com/office/drawing/2014/main" id="{9BF21F6C-F534-CCC5-0560-99BD5A89270B}"/>
                          </a:ext>
                        </a:extLst>
                      </p:cNvPr>
                      <p:cNvPicPr/>
                      <p:nvPr/>
                    </p:nvPicPr>
                    <p:blipFill>
                      <a:blip r:embed="rId11"/>
                      <a:stretch>
                        <a:fillRect/>
                      </a:stretch>
                    </p:blipFill>
                    <p:spPr>
                      <a:xfrm>
                        <a:off x="4267200" y="3768725"/>
                        <a:ext cx="904875" cy="550863"/>
                      </a:xfrm>
                      <a:prstGeom prst="rect">
                        <a:avLst/>
                      </a:prstGeom>
                    </p:spPr>
                  </p:pic>
                </p:oleObj>
              </mc:Fallback>
            </mc:AlternateContent>
          </a:graphicData>
        </a:graphic>
      </p:graphicFrame>
      <p:sp>
        <p:nvSpPr>
          <p:cNvPr id="16" name="TextBox 15">
            <a:extLst>
              <a:ext uri="{FF2B5EF4-FFF2-40B4-BE49-F238E27FC236}">
                <a16:creationId xmlns:a16="http://schemas.microsoft.com/office/drawing/2014/main" id="{B48957D1-1678-D202-387E-380F15067264}"/>
              </a:ext>
            </a:extLst>
          </p:cNvPr>
          <p:cNvSpPr txBox="1"/>
          <p:nvPr/>
        </p:nvSpPr>
        <p:spPr>
          <a:xfrm>
            <a:off x="304800" y="5715000"/>
            <a:ext cx="7620000" cy="830997"/>
          </a:xfrm>
          <a:prstGeom prst="rect">
            <a:avLst/>
          </a:prstGeom>
          <a:noFill/>
        </p:spPr>
        <p:txBody>
          <a:bodyPr wrap="square" rtlCol="0">
            <a:spAutoFit/>
          </a:bodyPr>
          <a:lstStyle/>
          <a:p>
            <a:r>
              <a:rPr lang="en-US" sz="2400" dirty="0">
                <a:solidFill>
                  <a:srgbClr val="FF0000"/>
                </a:solidFill>
              </a:rPr>
              <a:t>When subtracting a positive value, it becomes addition of a negative value!</a:t>
            </a:r>
          </a:p>
        </p:txBody>
      </p:sp>
      <p:graphicFrame>
        <p:nvGraphicFramePr>
          <p:cNvPr id="17" name="Object 16">
            <a:extLst>
              <a:ext uri="{FF2B5EF4-FFF2-40B4-BE49-F238E27FC236}">
                <a16:creationId xmlns:a16="http://schemas.microsoft.com/office/drawing/2014/main" id="{F64E0F9D-5CE6-85F3-016D-B7806A24D740}"/>
              </a:ext>
            </a:extLst>
          </p:cNvPr>
          <p:cNvGraphicFramePr>
            <a:graphicFrameLocks noChangeAspect="1"/>
          </p:cNvGraphicFramePr>
          <p:nvPr>
            <p:extLst>
              <p:ext uri="{D42A27DB-BD31-4B8C-83A1-F6EECF244321}">
                <p14:modId xmlns:p14="http://schemas.microsoft.com/office/powerpoint/2010/main" val="2053068708"/>
              </p:ext>
            </p:extLst>
          </p:nvPr>
        </p:nvGraphicFramePr>
        <p:xfrm>
          <a:off x="7529512" y="5807391"/>
          <a:ext cx="1766888" cy="785813"/>
        </p:xfrm>
        <a:graphic>
          <a:graphicData uri="http://schemas.openxmlformats.org/presentationml/2006/ole">
            <mc:AlternateContent xmlns:mc="http://schemas.openxmlformats.org/markup-compatibility/2006">
              <mc:Choice xmlns:v="urn:schemas-microsoft-com:vml" Requires="v">
                <p:oleObj name="Equation" r:id="rId12" imgW="571320" imgH="253800" progId="Equation.DSMT4">
                  <p:embed/>
                </p:oleObj>
              </mc:Choice>
              <mc:Fallback>
                <p:oleObj name="Equation" r:id="rId12" imgW="571320" imgH="253800" progId="Equation.DSMT4">
                  <p:embed/>
                  <p:pic>
                    <p:nvPicPr>
                      <p:cNvPr id="17" name="Object 16">
                        <a:extLst>
                          <a:ext uri="{FF2B5EF4-FFF2-40B4-BE49-F238E27FC236}">
                            <a16:creationId xmlns:a16="http://schemas.microsoft.com/office/drawing/2014/main" id="{F64E0F9D-5CE6-85F3-016D-B7806A24D740}"/>
                          </a:ext>
                        </a:extLst>
                      </p:cNvPr>
                      <p:cNvPicPr/>
                      <p:nvPr/>
                    </p:nvPicPr>
                    <p:blipFill>
                      <a:blip r:embed="rId13"/>
                      <a:stretch>
                        <a:fillRect/>
                      </a:stretch>
                    </p:blipFill>
                    <p:spPr>
                      <a:xfrm>
                        <a:off x="7529512" y="5807391"/>
                        <a:ext cx="1766888" cy="785813"/>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24E58C20-C231-F6EF-02AE-4B22CCC5E29B}"/>
              </a:ext>
            </a:extLst>
          </p:cNvPr>
          <p:cNvGraphicFramePr>
            <a:graphicFrameLocks noChangeAspect="1"/>
          </p:cNvGraphicFramePr>
          <p:nvPr>
            <p:extLst>
              <p:ext uri="{D42A27DB-BD31-4B8C-83A1-F6EECF244321}">
                <p14:modId xmlns:p14="http://schemas.microsoft.com/office/powerpoint/2010/main" val="2565381010"/>
              </p:ext>
            </p:extLst>
          </p:nvPr>
        </p:nvGraphicFramePr>
        <p:xfrm>
          <a:off x="9279713" y="5797549"/>
          <a:ext cx="1687513" cy="785813"/>
        </p:xfrm>
        <a:graphic>
          <a:graphicData uri="http://schemas.openxmlformats.org/presentationml/2006/ole">
            <mc:AlternateContent xmlns:mc="http://schemas.openxmlformats.org/markup-compatibility/2006">
              <mc:Choice xmlns:v="urn:schemas-microsoft-com:vml" Requires="v">
                <p:oleObj name="Equation" r:id="rId14" imgW="545760" imgH="253800" progId="Equation.DSMT4">
                  <p:embed/>
                </p:oleObj>
              </mc:Choice>
              <mc:Fallback>
                <p:oleObj name="Equation" r:id="rId14" imgW="545760" imgH="253800" progId="Equation.DSMT4">
                  <p:embed/>
                  <p:pic>
                    <p:nvPicPr>
                      <p:cNvPr id="18" name="Object 17">
                        <a:extLst>
                          <a:ext uri="{FF2B5EF4-FFF2-40B4-BE49-F238E27FC236}">
                            <a16:creationId xmlns:a16="http://schemas.microsoft.com/office/drawing/2014/main" id="{24E58C20-C231-F6EF-02AE-4B22CCC5E29B}"/>
                          </a:ext>
                        </a:extLst>
                      </p:cNvPr>
                      <p:cNvPicPr/>
                      <p:nvPr/>
                    </p:nvPicPr>
                    <p:blipFill>
                      <a:blip r:embed="rId15"/>
                      <a:stretch>
                        <a:fillRect/>
                      </a:stretch>
                    </p:blipFill>
                    <p:spPr>
                      <a:xfrm>
                        <a:off x="9279713" y="5797549"/>
                        <a:ext cx="1687513" cy="785813"/>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8EB479E5-3512-E2B9-A3A7-B84836FE4F7C}"/>
              </a:ext>
            </a:extLst>
          </p:cNvPr>
          <p:cNvGraphicFramePr>
            <a:graphicFrameLocks noChangeAspect="1"/>
          </p:cNvGraphicFramePr>
          <p:nvPr>
            <p:extLst>
              <p:ext uri="{D42A27DB-BD31-4B8C-83A1-F6EECF244321}">
                <p14:modId xmlns:p14="http://schemas.microsoft.com/office/powerpoint/2010/main" val="2124433812"/>
              </p:ext>
            </p:extLst>
          </p:nvPr>
        </p:nvGraphicFramePr>
        <p:xfrm>
          <a:off x="5143501" y="3668861"/>
          <a:ext cx="1849437" cy="787400"/>
        </p:xfrm>
        <a:graphic>
          <a:graphicData uri="http://schemas.openxmlformats.org/presentationml/2006/ole">
            <mc:AlternateContent xmlns:mc="http://schemas.openxmlformats.org/markup-compatibility/2006">
              <mc:Choice xmlns:v="urn:schemas-microsoft-com:vml" Requires="v">
                <p:oleObj name="Equation" r:id="rId16" imgW="596880" imgH="253800" progId="Equation.DSMT4">
                  <p:embed/>
                </p:oleObj>
              </mc:Choice>
              <mc:Fallback>
                <p:oleObj name="Equation" r:id="rId16" imgW="596880" imgH="253800" progId="Equation.DSMT4">
                  <p:embed/>
                  <p:pic>
                    <p:nvPicPr>
                      <p:cNvPr id="19" name="Object 18">
                        <a:extLst>
                          <a:ext uri="{FF2B5EF4-FFF2-40B4-BE49-F238E27FC236}">
                            <a16:creationId xmlns:a16="http://schemas.microsoft.com/office/drawing/2014/main" id="{8EB479E5-3512-E2B9-A3A7-B84836FE4F7C}"/>
                          </a:ext>
                        </a:extLst>
                      </p:cNvPr>
                      <p:cNvPicPr/>
                      <p:nvPr/>
                    </p:nvPicPr>
                    <p:blipFill>
                      <a:blip r:embed="rId17"/>
                      <a:stretch>
                        <a:fillRect/>
                      </a:stretch>
                    </p:blipFill>
                    <p:spPr>
                      <a:xfrm>
                        <a:off x="5143501" y="3668861"/>
                        <a:ext cx="1849437" cy="787400"/>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BEAC9FF0-7AEC-9D89-6445-4DF221FDD0C6}"/>
              </a:ext>
            </a:extLst>
          </p:cNvPr>
          <p:cNvGraphicFramePr>
            <a:graphicFrameLocks noChangeAspect="1"/>
          </p:cNvGraphicFramePr>
          <p:nvPr>
            <p:extLst>
              <p:ext uri="{D42A27DB-BD31-4B8C-83A1-F6EECF244321}">
                <p14:modId xmlns:p14="http://schemas.microsoft.com/office/powerpoint/2010/main" val="3823959666"/>
              </p:ext>
            </p:extLst>
          </p:nvPr>
        </p:nvGraphicFramePr>
        <p:xfrm>
          <a:off x="7010400" y="3745782"/>
          <a:ext cx="865188" cy="550862"/>
        </p:xfrm>
        <a:graphic>
          <a:graphicData uri="http://schemas.openxmlformats.org/presentationml/2006/ole">
            <mc:AlternateContent xmlns:mc="http://schemas.openxmlformats.org/markup-compatibility/2006">
              <mc:Choice xmlns:v="urn:schemas-microsoft-com:vml" Requires="v">
                <p:oleObj name="Equation" r:id="rId18" imgW="279360" imgH="177480" progId="Equation.DSMT4">
                  <p:embed/>
                </p:oleObj>
              </mc:Choice>
              <mc:Fallback>
                <p:oleObj name="Equation" r:id="rId18" imgW="279360" imgH="177480" progId="Equation.DSMT4">
                  <p:embed/>
                  <p:pic>
                    <p:nvPicPr>
                      <p:cNvPr id="20" name="Object 19">
                        <a:extLst>
                          <a:ext uri="{FF2B5EF4-FFF2-40B4-BE49-F238E27FC236}">
                            <a16:creationId xmlns:a16="http://schemas.microsoft.com/office/drawing/2014/main" id="{BEAC9FF0-7AEC-9D89-6445-4DF221FDD0C6}"/>
                          </a:ext>
                        </a:extLst>
                      </p:cNvPr>
                      <p:cNvPicPr/>
                      <p:nvPr/>
                    </p:nvPicPr>
                    <p:blipFill>
                      <a:blip r:embed="rId19"/>
                      <a:stretch>
                        <a:fillRect/>
                      </a:stretch>
                    </p:blipFill>
                    <p:spPr>
                      <a:xfrm>
                        <a:off x="7010400" y="3745782"/>
                        <a:ext cx="865188" cy="550862"/>
                      </a:xfrm>
                      <a:prstGeom prst="rect">
                        <a:avLst/>
                      </a:prstGeom>
                    </p:spPr>
                  </p:pic>
                </p:oleObj>
              </mc:Fallback>
            </mc:AlternateContent>
          </a:graphicData>
        </a:graphic>
      </p:graphicFrame>
    </p:spTree>
    <p:extLst>
      <p:ext uri="{BB962C8B-B14F-4D97-AF65-F5344CB8AC3E}">
        <p14:creationId xmlns:p14="http://schemas.microsoft.com/office/powerpoint/2010/main" val="3569642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4"/>
                                        </p:tgtEl>
                                        <p:attrNameLst>
                                          <p:attrName>style.visibility</p:attrName>
                                        </p:attrNameLst>
                                      </p:cBhvr>
                                      <p:to>
                                        <p:strVal val="visible"/>
                                      </p:to>
                                    </p:set>
                                    <p:animEffect transition="in" filter="fade">
                                      <p:cBhvr>
                                        <p:cTn id="62" dur="500"/>
                                        <p:tgtEl>
                                          <p:spTgt spid="14"/>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fade">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fade">
                                      <p:cBhvr>
                                        <p:cTn id="7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animBg="1"/>
      <p:bldP spid="9" grpId="0" animBg="1"/>
      <p:bldP spid="10" grpId="0" animBg="1"/>
      <p:bldP spid="11" grpId="0"/>
      <p:bldP spid="1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47FE732E-5615-426A-3AD1-7D3EB5C47411}"/>
              </a:ext>
            </a:extLst>
          </p:cNvPr>
          <p:cNvGraphicFramePr>
            <a:graphicFrameLocks noChangeAspect="1"/>
          </p:cNvGraphicFramePr>
          <p:nvPr>
            <p:extLst>
              <p:ext uri="{D42A27DB-BD31-4B8C-83A1-F6EECF244321}">
                <p14:modId xmlns:p14="http://schemas.microsoft.com/office/powerpoint/2010/main" val="2039139553"/>
              </p:ext>
            </p:extLst>
          </p:nvPr>
        </p:nvGraphicFramePr>
        <p:xfrm>
          <a:off x="2585076" y="1174860"/>
          <a:ext cx="2122488" cy="550863"/>
        </p:xfrm>
        <a:graphic>
          <a:graphicData uri="http://schemas.openxmlformats.org/presentationml/2006/ole">
            <mc:AlternateContent xmlns:mc="http://schemas.openxmlformats.org/markup-compatibility/2006">
              <mc:Choice xmlns:v="urn:schemas-microsoft-com:vml" Requires="v">
                <p:oleObj name="Equation" r:id="rId2" imgW="685800" imgH="177480" progId="Equation.DSMT4">
                  <p:embed/>
                </p:oleObj>
              </mc:Choice>
              <mc:Fallback>
                <p:oleObj name="Equation" r:id="rId2" imgW="685800" imgH="177480" progId="Equation.DSMT4">
                  <p:embed/>
                  <p:pic>
                    <p:nvPicPr>
                      <p:cNvPr id="4" name="Object 3">
                        <a:extLst>
                          <a:ext uri="{FF2B5EF4-FFF2-40B4-BE49-F238E27FC236}">
                            <a16:creationId xmlns:a16="http://schemas.microsoft.com/office/drawing/2014/main" id="{47FE732E-5615-426A-3AD1-7D3EB5C47411}"/>
                          </a:ext>
                        </a:extLst>
                      </p:cNvPr>
                      <p:cNvPicPr/>
                      <p:nvPr/>
                    </p:nvPicPr>
                    <p:blipFill>
                      <a:blip r:embed="rId3"/>
                      <a:stretch>
                        <a:fillRect/>
                      </a:stretch>
                    </p:blipFill>
                    <p:spPr>
                      <a:xfrm>
                        <a:off x="2585076" y="1174860"/>
                        <a:ext cx="2122488" cy="550863"/>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253B356F-E289-B583-491E-7A1506AAF854}"/>
              </a:ext>
            </a:extLst>
          </p:cNvPr>
          <p:cNvGraphicFramePr>
            <a:graphicFrameLocks noChangeAspect="1"/>
          </p:cNvGraphicFramePr>
          <p:nvPr>
            <p:extLst>
              <p:ext uri="{D42A27DB-BD31-4B8C-83A1-F6EECF244321}">
                <p14:modId xmlns:p14="http://schemas.microsoft.com/office/powerpoint/2010/main" val="639240487"/>
              </p:ext>
            </p:extLst>
          </p:nvPr>
        </p:nvGraphicFramePr>
        <p:xfrm>
          <a:off x="4610099" y="1192064"/>
          <a:ext cx="904875" cy="550863"/>
        </p:xfrm>
        <a:graphic>
          <a:graphicData uri="http://schemas.openxmlformats.org/presentationml/2006/ole">
            <mc:AlternateContent xmlns:mc="http://schemas.openxmlformats.org/markup-compatibility/2006">
              <mc:Choice xmlns:v="urn:schemas-microsoft-com:vml" Requires="v">
                <p:oleObj name="Equation" r:id="rId4" imgW="291960" imgH="177480" progId="Equation.DSMT4">
                  <p:embed/>
                </p:oleObj>
              </mc:Choice>
              <mc:Fallback>
                <p:oleObj name="Equation" r:id="rId4" imgW="291960" imgH="177480" progId="Equation.DSMT4">
                  <p:embed/>
                  <p:pic>
                    <p:nvPicPr>
                      <p:cNvPr id="5" name="Object 4">
                        <a:extLst>
                          <a:ext uri="{FF2B5EF4-FFF2-40B4-BE49-F238E27FC236}">
                            <a16:creationId xmlns:a16="http://schemas.microsoft.com/office/drawing/2014/main" id="{253B356F-E289-B583-491E-7A1506AAF854}"/>
                          </a:ext>
                        </a:extLst>
                      </p:cNvPr>
                      <p:cNvPicPr/>
                      <p:nvPr/>
                    </p:nvPicPr>
                    <p:blipFill>
                      <a:blip r:embed="rId5"/>
                      <a:stretch>
                        <a:fillRect/>
                      </a:stretch>
                    </p:blipFill>
                    <p:spPr>
                      <a:xfrm>
                        <a:off x="4610099" y="1192064"/>
                        <a:ext cx="904875" cy="550863"/>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BE4A9401-5150-B630-1A39-4A3219F2D906}"/>
              </a:ext>
            </a:extLst>
          </p:cNvPr>
          <p:cNvGraphicFramePr>
            <a:graphicFrameLocks noChangeAspect="1"/>
          </p:cNvGraphicFramePr>
          <p:nvPr>
            <p:extLst>
              <p:ext uri="{D42A27DB-BD31-4B8C-83A1-F6EECF244321}">
                <p14:modId xmlns:p14="http://schemas.microsoft.com/office/powerpoint/2010/main" val="2969838754"/>
              </p:ext>
            </p:extLst>
          </p:nvPr>
        </p:nvGraphicFramePr>
        <p:xfrm>
          <a:off x="5466521" y="1092200"/>
          <a:ext cx="1849437" cy="787400"/>
        </p:xfrm>
        <a:graphic>
          <a:graphicData uri="http://schemas.openxmlformats.org/presentationml/2006/ole">
            <mc:AlternateContent xmlns:mc="http://schemas.openxmlformats.org/markup-compatibility/2006">
              <mc:Choice xmlns:v="urn:schemas-microsoft-com:vml" Requires="v">
                <p:oleObj name="Equation" r:id="rId6" imgW="596880" imgH="253800" progId="Equation.DSMT4">
                  <p:embed/>
                </p:oleObj>
              </mc:Choice>
              <mc:Fallback>
                <p:oleObj name="Equation" r:id="rId6" imgW="596880" imgH="253800" progId="Equation.DSMT4">
                  <p:embed/>
                  <p:pic>
                    <p:nvPicPr>
                      <p:cNvPr id="6" name="Object 5">
                        <a:extLst>
                          <a:ext uri="{FF2B5EF4-FFF2-40B4-BE49-F238E27FC236}">
                            <a16:creationId xmlns:a16="http://schemas.microsoft.com/office/drawing/2014/main" id="{BE4A9401-5150-B630-1A39-4A3219F2D906}"/>
                          </a:ext>
                        </a:extLst>
                      </p:cNvPr>
                      <p:cNvPicPr/>
                      <p:nvPr/>
                    </p:nvPicPr>
                    <p:blipFill>
                      <a:blip r:embed="rId7"/>
                      <a:stretch>
                        <a:fillRect/>
                      </a:stretch>
                    </p:blipFill>
                    <p:spPr>
                      <a:xfrm>
                        <a:off x="5466521" y="1092200"/>
                        <a:ext cx="1849437" cy="787400"/>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ADCC5FEF-5B7F-87C3-C9EE-2D3445529B8D}"/>
              </a:ext>
            </a:extLst>
          </p:cNvPr>
          <p:cNvGraphicFramePr>
            <a:graphicFrameLocks noChangeAspect="1"/>
          </p:cNvGraphicFramePr>
          <p:nvPr>
            <p:extLst>
              <p:ext uri="{D42A27DB-BD31-4B8C-83A1-F6EECF244321}">
                <p14:modId xmlns:p14="http://schemas.microsoft.com/office/powerpoint/2010/main" val="2493291618"/>
              </p:ext>
            </p:extLst>
          </p:nvPr>
        </p:nvGraphicFramePr>
        <p:xfrm>
          <a:off x="7353299" y="1169121"/>
          <a:ext cx="865188" cy="550862"/>
        </p:xfrm>
        <a:graphic>
          <a:graphicData uri="http://schemas.openxmlformats.org/presentationml/2006/ole">
            <mc:AlternateContent xmlns:mc="http://schemas.openxmlformats.org/markup-compatibility/2006">
              <mc:Choice xmlns:v="urn:schemas-microsoft-com:vml" Requires="v">
                <p:oleObj name="Equation" r:id="rId8" imgW="279360" imgH="177480" progId="Equation.DSMT4">
                  <p:embed/>
                </p:oleObj>
              </mc:Choice>
              <mc:Fallback>
                <p:oleObj name="Equation" r:id="rId8" imgW="279360" imgH="177480" progId="Equation.DSMT4">
                  <p:embed/>
                  <p:pic>
                    <p:nvPicPr>
                      <p:cNvPr id="7" name="Object 6">
                        <a:extLst>
                          <a:ext uri="{FF2B5EF4-FFF2-40B4-BE49-F238E27FC236}">
                            <a16:creationId xmlns:a16="http://schemas.microsoft.com/office/drawing/2014/main" id="{ADCC5FEF-5B7F-87C3-C9EE-2D3445529B8D}"/>
                          </a:ext>
                        </a:extLst>
                      </p:cNvPr>
                      <p:cNvPicPr/>
                      <p:nvPr/>
                    </p:nvPicPr>
                    <p:blipFill>
                      <a:blip r:embed="rId9"/>
                      <a:stretch>
                        <a:fillRect/>
                      </a:stretch>
                    </p:blipFill>
                    <p:spPr>
                      <a:xfrm>
                        <a:off x="7353299" y="1169121"/>
                        <a:ext cx="865188" cy="550862"/>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977515BC-4283-BE3A-6FD1-81170BBD9B8C}"/>
              </a:ext>
            </a:extLst>
          </p:cNvPr>
          <p:cNvSpPr txBox="1"/>
          <p:nvPr/>
        </p:nvSpPr>
        <p:spPr>
          <a:xfrm>
            <a:off x="304800" y="5012590"/>
            <a:ext cx="10363200" cy="461665"/>
          </a:xfrm>
          <a:prstGeom prst="rect">
            <a:avLst/>
          </a:prstGeom>
          <a:noFill/>
        </p:spPr>
        <p:txBody>
          <a:bodyPr wrap="square" rtlCol="0">
            <a:spAutoFit/>
          </a:bodyPr>
          <a:lstStyle/>
          <a:p>
            <a:r>
              <a:rPr lang="en-US" sz="2400" dirty="0">
                <a:solidFill>
                  <a:srgbClr val="FF0000"/>
                </a:solidFill>
              </a:rPr>
              <a:t>When all the operations are “addition” you can do them in any order</a:t>
            </a:r>
          </a:p>
        </p:txBody>
      </p:sp>
      <p:sp>
        <p:nvSpPr>
          <p:cNvPr id="9" name="TextBox 8">
            <a:extLst>
              <a:ext uri="{FF2B5EF4-FFF2-40B4-BE49-F238E27FC236}">
                <a16:creationId xmlns:a16="http://schemas.microsoft.com/office/drawing/2014/main" id="{5F802EE3-132B-7900-217F-2299C13610F6}"/>
              </a:ext>
            </a:extLst>
          </p:cNvPr>
          <p:cNvSpPr txBox="1"/>
          <p:nvPr/>
        </p:nvSpPr>
        <p:spPr>
          <a:xfrm>
            <a:off x="381000" y="5569803"/>
            <a:ext cx="10363200" cy="830997"/>
          </a:xfrm>
          <a:prstGeom prst="rect">
            <a:avLst/>
          </a:prstGeom>
          <a:noFill/>
        </p:spPr>
        <p:txBody>
          <a:bodyPr wrap="square" rtlCol="0">
            <a:spAutoFit/>
          </a:bodyPr>
          <a:lstStyle/>
          <a:p>
            <a:r>
              <a:rPr lang="en-US" sz="2400" dirty="0">
                <a:solidFill>
                  <a:srgbClr val="FF0000"/>
                </a:solidFill>
              </a:rPr>
              <a:t>REWRITE it: Put all the positive values together and all the negative values together also</a:t>
            </a:r>
          </a:p>
        </p:txBody>
      </p:sp>
      <p:sp>
        <p:nvSpPr>
          <p:cNvPr id="10" name="Arrow: Up 9">
            <a:extLst>
              <a:ext uri="{FF2B5EF4-FFF2-40B4-BE49-F238E27FC236}">
                <a16:creationId xmlns:a16="http://schemas.microsoft.com/office/drawing/2014/main" id="{D486C5DE-D069-0D54-38A6-1428E091C8AE}"/>
              </a:ext>
            </a:extLst>
          </p:cNvPr>
          <p:cNvSpPr/>
          <p:nvPr/>
        </p:nvSpPr>
        <p:spPr>
          <a:xfrm>
            <a:off x="3915881" y="1719983"/>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Arrow: Up 10">
            <a:extLst>
              <a:ext uri="{FF2B5EF4-FFF2-40B4-BE49-F238E27FC236}">
                <a16:creationId xmlns:a16="http://schemas.microsoft.com/office/drawing/2014/main" id="{7402BAEE-908D-9D10-9355-8D6A4A48B9A6}"/>
              </a:ext>
            </a:extLst>
          </p:cNvPr>
          <p:cNvSpPr/>
          <p:nvPr/>
        </p:nvSpPr>
        <p:spPr>
          <a:xfrm>
            <a:off x="4724400" y="1719983"/>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Up 12">
            <a:extLst>
              <a:ext uri="{FF2B5EF4-FFF2-40B4-BE49-F238E27FC236}">
                <a16:creationId xmlns:a16="http://schemas.microsoft.com/office/drawing/2014/main" id="{A3BC00AF-5F18-6D4A-7429-66797B455A62}"/>
              </a:ext>
            </a:extLst>
          </p:cNvPr>
          <p:cNvSpPr/>
          <p:nvPr/>
        </p:nvSpPr>
        <p:spPr>
          <a:xfrm>
            <a:off x="7040081" y="1701800"/>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Arrow: Up 13">
            <a:extLst>
              <a:ext uri="{FF2B5EF4-FFF2-40B4-BE49-F238E27FC236}">
                <a16:creationId xmlns:a16="http://schemas.microsoft.com/office/drawing/2014/main" id="{2400424C-FD72-8B5E-EC40-F4B695686B0F}"/>
              </a:ext>
            </a:extLst>
          </p:cNvPr>
          <p:cNvSpPr/>
          <p:nvPr/>
        </p:nvSpPr>
        <p:spPr>
          <a:xfrm>
            <a:off x="7848600" y="1701800"/>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133AC145-F742-BFED-0D86-9261B93242CE}"/>
              </a:ext>
            </a:extLst>
          </p:cNvPr>
          <p:cNvSpPr txBox="1"/>
          <p:nvPr/>
        </p:nvSpPr>
        <p:spPr>
          <a:xfrm>
            <a:off x="2819400" y="2424723"/>
            <a:ext cx="5715000" cy="461665"/>
          </a:xfrm>
          <a:prstGeom prst="rect">
            <a:avLst/>
          </a:prstGeom>
          <a:noFill/>
        </p:spPr>
        <p:txBody>
          <a:bodyPr wrap="square" rtlCol="0">
            <a:spAutoFit/>
          </a:bodyPr>
          <a:lstStyle/>
          <a:p>
            <a:pPr algn="ctr"/>
            <a:r>
              <a:rPr lang="en-US" sz="2400" dirty="0">
                <a:solidFill>
                  <a:srgbClr val="FF0000"/>
                </a:solidFill>
              </a:rPr>
              <a:t>These are all “POSITIVE”!!</a:t>
            </a:r>
          </a:p>
        </p:txBody>
      </p:sp>
      <p:sp>
        <p:nvSpPr>
          <p:cNvPr id="16" name="Arrow: Up 15">
            <a:extLst>
              <a:ext uri="{FF2B5EF4-FFF2-40B4-BE49-F238E27FC236}">
                <a16:creationId xmlns:a16="http://schemas.microsoft.com/office/drawing/2014/main" id="{DF41342E-1769-D0DC-E5F7-1AFE14F944B3}"/>
              </a:ext>
            </a:extLst>
          </p:cNvPr>
          <p:cNvSpPr/>
          <p:nvPr/>
        </p:nvSpPr>
        <p:spPr>
          <a:xfrm rot="10800000">
            <a:off x="2971800" y="586328"/>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Arrow: Up 16">
            <a:extLst>
              <a:ext uri="{FF2B5EF4-FFF2-40B4-BE49-F238E27FC236}">
                <a16:creationId xmlns:a16="http://schemas.microsoft.com/office/drawing/2014/main" id="{F4561F2A-5351-4CFA-CCE1-D217D537C43D}"/>
              </a:ext>
            </a:extLst>
          </p:cNvPr>
          <p:cNvSpPr/>
          <p:nvPr/>
        </p:nvSpPr>
        <p:spPr>
          <a:xfrm rot="10800000">
            <a:off x="5943600" y="559521"/>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8160E0D-93E9-E3A1-300D-840AA1BCD824}"/>
              </a:ext>
            </a:extLst>
          </p:cNvPr>
          <p:cNvSpPr txBox="1"/>
          <p:nvPr/>
        </p:nvSpPr>
        <p:spPr>
          <a:xfrm>
            <a:off x="1866900" y="103460"/>
            <a:ext cx="5715000" cy="461665"/>
          </a:xfrm>
          <a:prstGeom prst="rect">
            <a:avLst/>
          </a:prstGeom>
          <a:noFill/>
        </p:spPr>
        <p:txBody>
          <a:bodyPr wrap="square" rtlCol="0">
            <a:spAutoFit/>
          </a:bodyPr>
          <a:lstStyle/>
          <a:p>
            <a:pPr algn="ctr"/>
            <a:r>
              <a:rPr lang="en-US" sz="2400" b="1" dirty="0">
                <a:solidFill>
                  <a:srgbClr val="0070C0"/>
                </a:solidFill>
              </a:rPr>
              <a:t>These are “NEGATIVE”!!</a:t>
            </a:r>
          </a:p>
        </p:txBody>
      </p:sp>
      <p:graphicFrame>
        <p:nvGraphicFramePr>
          <p:cNvPr id="20" name="Object 19">
            <a:extLst>
              <a:ext uri="{FF2B5EF4-FFF2-40B4-BE49-F238E27FC236}">
                <a16:creationId xmlns:a16="http://schemas.microsoft.com/office/drawing/2014/main" id="{6977FBC0-A2FC-6E1C-A474-346AFED33CA0}"/>
              </a:ext>
            </a:extLst>
          </p:cNvPr>
          <p:cNvGraphicFramePr>
            <a:graphicFrameLocks noChangeAspect="1"/>
          </p:cNvGraphicFramePr>
          <p:nvPr>
            <p:extLst>
              <p:ext uri="{D42A27DB-BD31-4B8C-83A1-F6EECF244321}">
                <p14:modId xmlns:p14="http://schemas.microsoft.com/office/powerpoint/2010/main" val="2700298696"/>
              </p:ext>
            </p:extLst>
          </p:nvPr>
        </p:nvGraphicFramePr>
        <p:xfrm>
          <a:off x="1905000" y="2886075"/>
          <a:ext cx="3616325" cy="550863"/>
        </p:xfrm>
        <a:graphic>
          <a:graphicData uri="http://schemas.openxmlformats.org/presentationml/2006/ole">
            <mc:AlternateContent xmlns:mc="http://schemas.openxmlformats.org/markup-compatibility/2006">
              <mc:Choice xmlns:v="urn:schemas-microsoft-com:vml" Requires="v">
                <p:oleObj name="Equation" r:id="rId10" imgW="1168200" imgH="177480" progId="Equation.DSMT4">
                  <p:embed/>
                </p:oleObj>
              </mc:Choice>
              <mc:Fallback>
                <p:oleObj name="Equation" r:id="rId10" imgW="1168200" imgH="177480" progId="Equation.DSMT4">
                  <p:embed/>
                  <p:pic>
                    <p:nvPicPr>
                      <p:cNvPr id="20" name="Object 19">
                        <a:extLst>
                          <a:ext uri="{FF2B5EF4-FFF2-40B4-BE49-F238E27FC236}">
                            <a16:creationId xmlns:a16="http://schemas.microsoft.com/office/drawing/2014/main" id="{6977FBC0-A2FC-6E1C-A474-346AFED33CA0}"/>
                          </a:ext>
                        </a:extLst>
                      </p:cNvPr>
                      <p:cNvPicPr/>
                      <p:nvPr/>
                    </p:nvPicPr>
                    <p:blipFill>
                      <a:blip r:embed="rId11"/>
                      <a:stretch>
                        <a:fillRect/>
                      </a:stretch>
                    </p:blipFill>
                    <p:spPr>
                      <a:xfrm>
                        <a:off x="1905000" y="2886075"/>
                        <a:ext cx="3616325" cy="550863"/>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214E3C74-C1FE-F952-3741-3372048DCC81}"/>
              </a:ext>
            </a:extLst>
          </p:cNvPr>
          <p:cNvGraphicFramePr>
            <a:graphicFrameLocks noChangeAspect="1"/>
          </p:cNvGraphicFramePr>
          <p:nvPr>
            <p:extLst>
              <p:ext uri="{D42A27DB-BD31-4B8C-83A1-F6EECF244321}">
                <p14:modId xmlns:p14="http://schemas.microsoft.com/office/powerpoint/2010/main" val="2352748788"/>
              </p:ext>
            </p:extLst>
          </p:nvPr>
        </p:nvGraphicFramePr>
        <p:xfrm>
          <a:off x="5625863" y="2822581"/>
          <a:ext cx="2751137" cy="787400"/>
        </p:xfrm>
        <a:graphic>
          <a:graphicData uri="http://schemas.openxmlformats.org/presentationml/2006/ole">
            <mc:AlternateContent xmlns:mc="http://schemas.openxmlformats.org/markup-compatibility/2006">
              <mc:Choice xmlns:v="urn:schemas-microsoft-com:vml" Requires="v">
                <p:oleObj name="Equation" r:id="rId12" imgW="888840" imgH="253800" progId="Equation.DSMT4">
                  <p:embed/>
                </p:oleObj>
              </mc:Choice>
              <mc:Fallback>
                <p:oleObj name="Equation" r:id="rId12" imgW="888840" imgH="253800" progId="Equation.DSMT4">
                  <p:embed/>
                  <p:pic>
                    <p:nvPicPr>
                      <p:cNvPr id="21" name="Object 20">
                        <a:extLst>
                          <a:ext uri="{FF2B5EF4-FFF2-40B4-BE49-F238E27FC236}">
                            <a16:creationId xmlns:a16="http://schemas.microsoft.com/office/drawing/2014/main" id="{214E3C74-C1FE-F952-3741-3372048DCC81}"/>
                          </a:ext>
                        </a:extLst>
                      </p:cNvPr>
                      <p:cNvPicPr/>
                      <p:nvPr/>
                    </p:nvPicPr>
                    <p:blipFill>
                      <a:blip r:embed="rId13"/>
                      <a:stretch>
                        <a:fillRect/>
                      </a:stretch>
                    </p:blipFill>
                    <p:spPr>
                      <a:xfrm>
                        <a:off x="5625863" y="2822581"/>
                        <a:ext cx="2751137" cy="78740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09EB4AC1-B38C-5030-FD34-874476DE1980}"/>
              </a:ext>
            </a:extLst>
          </p:cNvPr>
          <p:cNvGraphicFramePr>
            <a:graphicFrameLocks noChangeAspect="1"/>
          </p:cNvGraphicFramePr>
          <p:nvPr>
            <p:extLst>
              <p:ext uri="{D42A27DB-BD31-4B8C-83A1-F6EECF244321}">
                <p14:modId xmlns:p14="http://schemas.microsoft.com/office/powerpoint/2010/main" val="3931349368"/>
              </p:ext>
            </p:extLst>
          </p:nvPr>
        </p:nvGraphicFramePr>
        <p:xfrm>
          <a:off x="4038600" y="3505200"/>
          <a:ext cx="1531937" cy="550862"/>
        </p:xfrm>
        <a:graphic>
          <a:graphicData uri="http://schemas.openxmlformats.org/presentationml/2006/ole">
            <mc:AlternateContent xmlns:mc="http://schemas.openxmlformats.org/markup-compatibility/2006">
              <mc:Choice xmlns:v="urn:schemas-microsoft-com:vml" Requires="v">
                <p:oleObj name="Equation" r:id="rId14" imgW="495000" imgH="177480" progId="Equation.DSMT4">
                  <p:embed/>
                </p:oleObj>
              </mc:Choice>
              <mc:Fallback>
                <p:oleObj name="Equation" r:id="rId14" imgW="495000" imgH="177480" progId="Equation.DSMT4">
                  <p:embed/>
                  <p:pic>
                    <p:nvPicPr>
                      <p:cNvPr id="22" name="Object 21">
                        <a:extLst>
                          <a:ext uri="{FF2B5EF4-FFF2-40B4-BE49-F238E27FC236}">
                            <a16:creationId xmlns:a16="http://schemas.microsoft.com/office/drawing/2014/main" id="{09EB4AC1-B38C-5030-FD34-874476DE1980}"/>
                          </a:ext>
                        </a:extLst>
                      </p:cNvPr>
                      <p:cNvPicPr/>
                      <p:nvPr/>
                    </p:nvPicPr>
                    <p:blipFill>
                      <a:blip r:embed="rId15"/>
                      <a:stretch>
                        <a:fillRect/>
                      </a:stretch>
                    </p:blipFill>
                    <p:spPr>
                      <a:xfrm>
                        <a:off x="4038600" y="3505200"/>
                        <a:ext cx="1531937" cy="550862"/>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39982D0C-8020-7E82-C9D3-6DDD24AA9EFB}"/>
              </a:ext>
            </a:extLst>
          </p:cNvPr>
          <p:cNvGraphicFramePr>
            <a:graphicFrameLocks noChangeAspect="1"/>
          </p:cNvGraphicFramePr>
          <p:nvPr>
            <p:extLst>
              <p:ext uri="{D42A27DB-BD31-4B8C-83A1-F6EECF244321}">
                <p14:modId xmlns:p14="http://schemas.microsoft.com/office/powerpoint/2010/main" val="3870885389"/>
              </p:ext>
            </p:extLst>
          </p:nvPr>
        </p:nvGraphicFramePr>
        <p:xfrm>
          <a:off x="5572718" y="3435476"/>
          <a:ext cx="1219200" cy="787400"/>
        </p:xfrm>
        <a:graphic>
          <a:graphicData uri="http://schemas.openxmlformats.org/presentationml/2006/ole">
            <mc:AlternateContent xmlns:mc="http://schemas.openxmlformats.org/markup-compatibility/2006">
              <mc:Choice xmlns:v="urn:schemas-microsoft-com:vml" Requires="v">
                <p:oleObj name="Equation" r:id="rId16" imgW="393480" imgH="253800" progId="Equation.DSMT4">
                  <p:embed/>
                </p:oleObj>
              </mc:Choice>
              <mc:Fallback>
                <p:oleObj name="Equation" r:id="rId16" imgW="393480" imgH="253800" progId="Equation.DSMT4">
                  <p:embed/>
                  <p:pic>
                    <p:nvPicPr>
                      <p:cNvPr id="23" name="Object 22">
                        <a:extLst>
                          <a:ext uri="{FF2B5EF4-FFF2-40B4-BE49-F238E27FC236}">
                            <a16:creationId xmlns:a16="http://schemas.microsoft.com/office/drawing/2014/main" id="{39982D0C-8020-7E82-C9D3-6DDD24AA9EFB}"/>
                          </a:ext>
                        </a:extLst>
                      </p:cNvPr>
                      <p:cNvPicPr/>
                      <p:nvPr/>
                    </p:nvPicPr>
                    <p:blipFill>
                      <a:blip r:embed="rId17"/>
                      <a:stretch>
                        <a:fillRect/>
                      </a:stretch>
                    </p:blipFill>
                    <p:spPr>
                      <a:xfrm>
                        <a:off x="5572718" y="3435476"/>
                        <a:ext cx="1219200" cy="787400"/>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19B2A424-27D2-2227-9F38-912E2926CE84}"/>
              </a:ext>
            </a:extLst>
          </p:cNvPr>
          <p:cNvGraphicFramePr>
            <a:graphicFrameLocks noChangeAspect="1"/>
          </p:cNvGraphicFramePr>
          <p:nvPr>
            <p:extLst>
              <p:ext uri="{D42A27DB-BD31-4B8C-83A1-F6EECF244321}">
                <p14:modId xmlns:p14="http://schemas.microsoft.com/office/powerpoint/2010/main" val="1103686247"/>
              </p:ext>
            </p:extLst>
          </p:nvPr>
        </p:nvGraphicFramePr>
        <p:xfrm>
          <a:off x="3987636" y="4031611"/>
          <a:ext cx="1328737" cy="744865"/>
        </p:xfrm>
        <a:graphic>
          <a:graphicData uri="http://schemas.openxmlformats.org/presentationml/2006/ole">
            <mc:AlternateContent xmlns:mc="http://schemas.openxmlformats.org/markup-compatibility/2006">
              <mc:Choice xmlns:v="urn:schemas-microsoft-com:vml" Requires="v">
                <p:oleObj name="Equation" r:id="rId18" imgW="317160" imgH="177480" progId="Equation.DSMT4">
                  <p:embed/>
                </p:oleObj>
              </mc:Choice>
              <mc:Fallback>
                <p:oleObj name="Equation" r:id="rId18" imgW="317160" imgH="177480" progId="Equation.DSMT4">
                  <p:embed/>
                  <p:pic>
                    <p:nvPicPr>
                      <p:cNvPr id="24" name="Object 23">
                        <a:extLst>
                          <a:ext uri="{FF2B5EF4-FFF2-40B4-BE49-F238E27FC236}">
                            <a16:creationId xmlns:a16="http://schemas.microsoft.com/office/drawing/2014/main" id="{19B2A424-27D2-2227-9F38-912E2926CE84}"/>
                          </a:ext>
                        </a:extLst>
                      </p:cNvPr>
                      <p:cNvPicPr/>
                      <p:nvPr/>
                    </p:nvPicPr>
                    <p:blipFill>
                      <a:blip r:embed="rId19"/>
                      <a:stretch>
                        <a:fillRect/>
                      </a:stretch>
                    </p:blipFill>
                    <p:spPr>
                      <a:xfrm>
                        <a:off x="3987636" y="4031611"/>
                        <a:ext cx="1328737" cy="744865"/>
                      </a:xfrm>
                      <a:prstGeom prst="rect">
                        <a:avLst/>
                      </a:prstGeom>
                    </p:spPr>
                  </p:pic>
                </p:oleObj>
              </mc:Fallback>
            </mc:AlternateContent>
          </a:graphicData>
        </a:graphic>
      </p:graphicFrame>
    </p:spTree>
    <p:extLst>
      <p:ext uri="{BB962C8B-B14F-4D97-AF65-F5344CB8AC3E}">
        <p14:creationId xmlns:p14="http://schemas.microsoft.com/office/powerpoint/2010/main" val="8760189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fade">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fade">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1" grpId="0" animBg="1"/>
      <p:bldP spid="13" grpId="0" animBg="1"/>
      <p:bldP spid="14" grpId="0" animBg="1"/>
      <p:bldP spid="15" grpId="0"/>
      <p:bldP spid="16" grpId="0" animBg="1"/>
      <p:bldP spid="17" grpId="0" animBg="1"/>
      <p:bldP spid="18"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D297C-8EA5-E68F-8B30-BA57C9F0BE54}"/>
              </a:ext>
            </a:extLst>
          </p:cNvPr>
          <p:cNvSpPr>
            <a:spLocks noGrp="1"/>
          </p:cNvSpPr>
          <p:nvPr>
            <p:ph type="title"/>
          </p:nvPr>
        </p:nvSpPr>
        <p:spPr>
          <a:xfrm>
            <a:off x="304800" y="31898"/>
            <a:ext cx="9956800" cy="715962"/>
          </a:xfrm>
        </p:spPr>
        <p:txBody>
          <a:bodyPr/>
          <a:lstStyle/>
          <a:p>
            <a:r>
              <a:rPr lang="en-US" dirty="0"/>
              <a:t>III) Converting Subtractions to Additions: </a:t>
            </a:r>
          </a:p>
        </p:txBody>
      </p:sp>
      <p:sp>
        <p:nvSpPr>
          <p:cNvPr id="3" name="Content Placeholder 2">
            <a:extLst>
              <a:ext uri="{FF2B5EF4-FFF2-40B4-BE49-F238E27FC236}">
                <a16:creationId xmlns:a16="http://schemas.microsoft.com/office/drawing/2014/main" id="{3626FF6F-0867-0C73-FBF0-F061D125AC85}"/>
              </a:ext>
            </a:extLst>
          </p:cNvPr>
          <p:cNvSpPr>
            <a:spLocks noGrp="1"/>
          </p:cNvSpPr>
          <p:nvPr>
            <p:ph sz="quarter" idx="1"/>
          </p:nvPr>
        </p:nvSpPr>
        <p:spPr>
          <a:xfrm>
            <a:off x="152400" y="734642"/>
            <a:ext cx="10896600" cy="978199"/>
          </a:xfrm>
        </p:spPr>
        <p:txBody>
          <a:bodyPr/>
          <a:lstStyle/>
          <a:p>
            <a:r>
              <a:rPr lang="en-US" dirty="0"/>
              <a:t>REMEMBER:  two rules can be used to convert all subtraction operations to “addition” operations</a:t>
            </a:r>
          </a:p>
        </p:txBody>
      </p:sp>
      <p:graphicFrame>
        <p:nvGraphicFramePr>
          <p:cNvPr id="4" name="Object 3">
            <a:extLst>
              <a:ext uri="{FF2B5EF4-FFF2-40B4-BE49-F238E27FC236}">
                <a16:creationId xmlns:a16="http://schemas.microsoft.com/office/drawing/2014/main" id="{E7C5F309-1FB5-A447-8E92-7780FC66CBB2}"/>
              </a:ext>
            </a:extLst>
          </p:cNvPr>
          <p:cNvGraphicFramePr>
            <a:graphicFrameLocks noChangeAspect="1"/>
          </p:cNvGraphicFramePr>
          <p:nvPr>
            <p:extLst>
              <p:ext uri="{D42A27DB-BD31-4B8C-83A1-F6EECF244321}">
                <p14:modId xmlns:p14="http://schemas.microsoft.com/office/powerpoint/2010/main" val="4030807006"/>
              </p:ext>
            </p:extLst>
          </p:nvPr>
        </p:nvGraphicFramePr>
        <p:xfrm>
          <a:off x="544512" y="1804987"/>
          <a:ext cx="2043113" cy="785813"/>
        </p:xfrm>
        <a:graphic>
          <a:graphicData uri="http://schemas.openxmlformats.org/presentationml/2006/ole">
            <mc:AlternateContent xmlns:mc="http://schemas.openxmlformats.org/markup-compatibility/2006">
              <mc:Choice xmlns:v="urn:schemas-microsoft-com:vml" Requires="v">
                <p:oleObj name="Equation" r:id="rId2" imgW="660240" imgH="253800" progId="Equation.DSMT4">
                  <p:embed/>
                </p:oleObj>
              </mc:Choice>
              <mc:Fallback>
                <p:oleObj name="Equation" r:id="rId2" imgW="660240" imgH="253800" progId="Equation.DSMT4">
                  <p:embed/>
                  <p:pic>
                    <p:nvPicPr>
                      <p:cNvPr id="4" name="Object 3">
                        <a:extLst>
                          <a:ext uri="{FF2B5EF4-FFF2-40B4-BE49-F238E27FC236}">
                            <a16:creationId xmlns:a16="http://schemas.microsoft.com/office/drawing/2014/main" id="{E7C5F309-1FB5-A447-8E92-7780FC66CBB2}"/>
                          </a:ext>
                        </a:extLst>
                      </p:cNvPr>
                      <p:cNvPicPr/>
                      <p:nvPr/>
                    </p:nvPicPr>
                    <p:blipFill>
                      <a:blip r:embed="rId3"/>
                      <a:stretch>
                        <a:fillRect/>
                      </a:stretch>
                    </p:blipFill>
                    <p:spPr>
                      <a:xfrm>
                        <a:off x="544512" y="1804987"/>
                        <a:ext cx="2043113" cy="785813"/>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0FEF45FD-F718-43AE-4619-BC6DF50C1266}"/>
              </a:ext>
            </a:extLst>
          </p:cNvPr>
          <p:cNvGraphicFramePr>
            <a:graphicFrameLocks noChangeAspect="1"/>
          </p:cNvGraphicFramePr>
          <p:nvPr>
            <p:extLst>
              <p:ext uri="{D42A27DB-BD31-4B8C-83A1-F6EECF244321}">
                <p14:modId xmlns:p14="http://schemas.microsoft.com/office/powerpoint/2010/main" val="2995615204"/>
              </p:ext>
            </p:extLst>
          </p:nvPr>
        </p:nvGraphicFramePr>
        <p:xfrm>
          <a:off x="2590800" y="1883895"/>
          <a:ext cx="1060450" cy="550863"/>
        </p:xfrm>
        <a:graphic>
          <a:graphicData uri="http://schemas.openxmlformats.org/presentationml/2006/ole">
            <mc:AlternateContent xmlns:mc="http://schemas.openxmlformats.org/markup-compatibility/2006">
              <mc:Choice xmlns:v="urn:schemas-microsoft-com:vml" Requires="v">
                <p:oleObj name="Equation" r:id="rId4" imgW="342720" imgH="177480" progId="Equation.DSMT4">
                  <p:embed/>
                </p:oleObj>
              </mc:Choice>
              <mc:Fallback>
                <p:oleObj name="Equation" r:id="rId4" imgW="342720" imgH="177480" progId="Equation.DSMT4">
                  <p:embed/>
                  <p:pic>
                    <p:nvPicPr>
                      <p:cNvPr id="5" name="Object 4">
                        <a:extLst>
                          <a:ext uri="{FF2B5EF4-FFF2-40B4-BE49-F238E27FC236}">
                            <a16:creationId xmlns:a16="http://schemas.microsoft.com/office/drawing/2014/main" id="{0FEF45FD-F718-43AE-4619-BC6DF50C1266}"/>
                          </a:ext>
                        </a:extLst>
                      </p:cNvPr>
                      <p:cNvPicPr/>
                      <p:nvPr/>
                    </p:nvPicPr>
                    <p:blipFill>
                      <a:blip r:embed="rId5"/>
                      <a:stretch>
                        <a:fillRect/>
                      </a:stretch>
                    </p:blipFill>
                    <p:spPr>
                      <a:xfrm>
                        <a:off x="2590800" y="1883895"/>
                        <a:ext cx="1060450" cy="550863"/>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EB552662-D741-E9F1-FFE8-145EC49981E5}"/>
              </a:ext>
            </a:extLst>
          </p:cNvPr>
          <p:cNvGraphicFramePr>
            <a:graphicFrameLocks noChangeAspect="1"/>
          </p:cNvGraphicFramePr>
          <p:nvPr>
            <p:extLst>
              <p:ext uri="{D42A27DB-BD31-4B8C-83A1-F6EECF244321}">
                <p14:modId xmlns:p14="http://schemas.microsoft.com/office/powerpoint/2010/main" val="1660664515"/>
              </p:ext>
            </p:extLst>
          </p:nvPr>
        </p:nvGraphicFramePr>
        <p:xfrm>
          <a:off x="4345799" y="1747499"/>
          <a:ext cx="1766888" cy="785813"/>
        </p:xfrm>
        <a:graphic>
          <a:graphicData uri="http://schemas.openxmlformats.org/presentationml/2006/ole">
            <mc:AlternateContent xmlns:mc="http://schemas.openxmlformats.org/markup-compatibility/2006">
              <mc:Choice xmlns:v="urn:schemas-microsoft-com:vml" Requires="v">
                <p:oleObj name="Equation" r:id="rId6" imgW="571320" imgH="253800" progId="Equation.DSMT4">
                  <p:embed/>
                </p:oleObj>
              </mc:Choice>
              <mc:Fallback>
                <p:oleObj name="Equation" r:id="rId6" imgW="571320" imgH="253800" progId="Equation.DSMT4">
                  <p:embed/>
                  <p:pic>
                    <p:nvPicPr>
                      <p:cNvPr id="6" name="Object 5">
                        <a:extLst>
                          <a:ext uri="{FF2B5EF4-FFF2-40B4-BE49-F238E27FC236}">
                            <a16:creationId xmlns:a16="http://schemas.microsoft.com/office/drawing/2014/main" id="{EB552662-D741-E9F1-FFE8-145EC49981E5}"/>
                          </a:ext>
                        </a:extLst>
                      </p:cNvPr>
                      <p:cNvPicPr/>
                      <p:nvPr/>
                    </p:nvPicPr>
                    <p:blipFill>
                      <a:blip r:embed="rId7"/>
                      <a:stretch>
                        <a:fillRect/>
                      </a:stretch>
                    </p:blipFill>
                    <p:spPr>
                      <a:xfrm>
                        <a:off x="4345799" y="1747499"/>
                        <a:ext cx="1766888" cy="785813"/>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4E0B31C6-D654-5111-AA19-EFCD5302341C}"/>
              </a:ext>
            </a:extLst>
          </p:cNvPr>
          <p:cNvGraphicFramePr>
            <a:graphicFrameLocks noChangeAspect="1"/>
          </p:cNvGraphicFramePr>
          <p:nvPr>
            <p:extLst>
              <p:ext uri="{D42A27DB-BD31-4B8C-83A1-F6EECF244321}">
                <p14:modId xmlns:p14="http://schemas.microsoft.com/office/powerpoint/2010/main" val="3092064080"/>
              </p:ext>
            </p:extLst>
          </p:nvPr>
        </p:nvGraphicFramePr>
        <p:xfrm>
          <a:off x="6096000" y="1737657"/>
          <a:ext cx="1687513" cy="785813"/>
        </p:xfrm>
        <a:graphic>
          <a:graphicData uri="http://schemas.openxmlformats.org/presentationml/2006/ole">
            <mc:AlternateContent xmlns:mc="http://schemas.openxmlformats.org/markup-compatibility/2006">
              <mc:Choice xmlns:v="urn:schemas-microsoft-com:vml" Requires="v">
                <p:oleObj name="Equation" r:id="rId8" imgW="545760" imgH="253800" progId="Equation.DSMT4">
                  <p:embed/>
                </p:oleObj>
              </mc:Choice>
              <mc:Fallback>
                <p:oleObj name="Equation" r:id="rId8" imgW="545760" imgH="253800" progId="Equation.DSMT4">
                  <p:embed/>
                  <p:pic>
                    <p:nvPicPr>
                      <p:cNvPr id="7" name="Object 6">
                        <a:extLst>
                          <a:ext uri="{FF2B5EF4-FFF2-40B4-BE49-F238E27FC236}">
                            <a16:creationId xmlns:a16="http://schemas.microsoft.com/office/drawing/2014/main" id="{4E0B31C6-D654-5111-AA19-EFCD5302341C}"/>
                          </a:ext>
                        </a:extLst>
                      </p:cNvPr>
                      <p:cNvPicPr/>
                      <p:nvPr/>
                    </p:nvPicPr>
                    <p:blipFill>
                      <a:blip r:embed="rId9"/>
                      <a:stretch>
                        <a:fillRect/>
                      </a:stretch>
                    </p:blipFill>
                    <p:spPr>
                      <a:xfrm>
                        <a:off x="6096000" y="1737657"/>
                        <a:ext cx="1687513" cy="785813"/>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6665EB91-5D8A-9B23-F52C-D42DC7C5CC1A}"/>
              </a:ext>
            </a:extLst>
          </p:cNvPr>
          <p:cNvSpPr/>
          <p:nvPr/>
        </p:nvSpPr>
        <p:spPr>
          <a:xfrm>
            <a:off x="381000" y="1747499"/>
            <a:ext cx="3352800" cy="78581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a:extLst>
              <a:ext uri="{FF2B5EF4-FFF2-40B4-BE49-F238E27FC236}">
                <a16:creationId xmlns:a16="http://schemas.microsoft.com/office/drawing/2014/main" id="{A23BBF72-1601-CDA1-6452-6F29836FA442}"/>
              </a:ext>
            </a:extLst>
          </p:cNvPr>
          <p:cNvSpPr/>
          <p:nvPr/>
        </p:nvSpPr>
        <p:spPr>
          <a:xfrm>
            <a:off x="4191000" y="1740198"/>
            <a:ext cx="3886200" cy="78581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2">
            <a:extLst>
              <a:ext uri="{FF2B5EF4-FFF2-40B4-BE49-F238E27FC236}">
                <a16:creationId xmlns:a16="http://schemas.microsoft.com/office/drawing/2014/main" id="{9758A76E-7C70-9CA8-DCA9-CB264334E13E}"/>
              </a:ext>
            </a:extLst>
          </p:cNvPr>
          <p:cNvSpPr txBox="1">
            <a:spLocks/>
          </p:cNvSpPr>
          <p:nvPr/>
        </p:nvSpPr>
        <p:spPr>
          <a:xfrm>
            <a:off x="152400" y="3060401"/>
            <a:ext cx="10896600" cy="520999"/>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US" dirty="0"/>
              <a:t>Indicate if the following statement is TRUE or FALSE:</a:t>
            </a:r>
          </a:p>
        </p:txBody>
      </p:sp>
      <p:graphicFrame>
        <p:nvGraphicFramePr>
          <p:cNvPr id="11" name="Object 10">
            <a:extLst>
              <a:ext uri="{FF2B5EF4-FFF2-40B4-BE49-F238E27FC236}">
                <a16:creationId xmlns:a16="http://schemas.microsoft.com/office/drawing/2014/main" id="{A81FD225-3D56-BAAA-6F9F-5B26312178E0}"/>
              </a:ext>
            </a:extLst>
          </p:cNvPr>
          <p:cNvGraphicFramePr>
            <a:graphicFrameLocks noChangeAspect="1"/>
          </p:cNvGraphicFramePr>
          <p:nvPr>
            <p:extLst>
              <p:ext uri="{D42A27DB-BD31-4B8C-83A1-F6EECF244321}">
                <p14:modId xmlns:p14="http://schemas.microsoft.com/office/powerpoint/2010/main" val="1278781684"/>
              </p:ext>
            </p:extLst>
          </p:nvPr>
        </p:nvGraphicFramePr>
        <p:xfrm>
          <a:off x="299603" y="3605495"/>
          <a:ext cx="3738997" cy="692407"/>
        </p:xfrm>
        <a:graphic>
          <a:graphicData uri="http://schemas.openxmlformats.org/presentationml/2006/ole">
            <mc:AlternateContent xmlns:mc="http://schemas.openxmlformats.org/markup-compatibility/2006">
              <mc:Choice xmlns:v="urn:schemas-microsoft-com:vml" Requires="v">
                <p:oleObj name="Equation" r:id="rId10" imgW="1371600" imgH="253800" progId="Equation.DSMT4">
                  <p:embed/>
                </p:oleObj>
              </mc:Choice>
              <mc:Fallback>
                <p:oleObj name="Equation" r:id="rId10" imgW="1371600" imgH="253800" progId="Equation.DSMT4">
                  <p:embed/>
                  <p:pic>
                    <p:nvPicPr>
                      <p:cNvPr id="11" name="Object 10">
                        <a:extLst>
                          <a:ext uri="{FF2B5EF4-FFF2-40B4-BE49-F238E27FC236}">
                            <a16:creationId xmlns:a16="http://schemas.microsoft.com/office/drawing/2014/main" id="{A81FD225-3D56-BAAA-6F9F-5B26312178E0}"/>
                          </a:ext>
                        </a:extLst>
                      </p:cNvPr>
                      <p:cNvPicPr/>
                      <p:nvPr/>
                    </p:nvPicPr>
                    <p:blipFill>
                      <a:blip r:embed="rId11"/>
                      <a:stretch>
                        <a:fillRect/>
                      </a:stretch>
                    </p:blipFill>
                    <p:spPr>
                      <a:xfrm>
                        <a:off x="299603" y="3605495"/>
                        <a:ext cx="3738997" cy="692407"/>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BBF00BD2-6A33-EE91-69B3-1E0D32ED8186}"/>
              </a:ext>
            </a:extLst>
          </p:cNvPr>
          <p:cNvGraphicFramePr>
            <a:graphicFrameLocks noChangeAspect="1"/>
          </p:cNvGraphicFramePr>
          <p:nvPr>
            <p:extLst>
              <p:ext uri="{D42A27DB-BD31-4B8C-83A1-F6EECF244321}">
                <p14:modId xmlns:p14="http://schemas.microsoft.com/office/powerpoint/2010/main" val="1632454463"/>
              </p:ext>
            </p:extLst>
          </p:nvPr>
        </p:nvGraphicFramePr>
        <p:xfrm>
          <a:off x="244475" y="4641850"/>
          <a:ext cx="3946525" cy="692150"/>
        </p:xfrm>
        <a:graphic>
          <a:graphicData uri="http://schemas.openxmlformats.org/presentationml/2006/ole">
            <mc:AlternateContent xmlns:mc="http://schemas.openxmlformats.org/markup-compatibility/2006">
              <mc:Choice xmlns:v="urn:schemas-microsoft-com:vml" Requires="v">
                <p:oleObj name="Equation" r:id="rId12" imgW="1447560" imgH="253800" progId="Equation.DSMT4">
                  <p:embed/>
                </p:oleObj>
              </mc:Choice>
              <mc:Fallback>
                <p:oleObj name="Equation" r:id="rId12" imgW="1447560" imgH="253800" progId="Equation.DSMT4">
                  <p:embed/>
                  <p:pic>
                    <p:nvPicPr>
                      <p:cNvPr id="12" name="Object 11">
                        <a:extLst>
                          <a:ext uri="{FF2B5EF4-FFF2-40B4-BE49-F238E27FC236}">
                            <a16:creationId xmlns:a16="http://schemas.microsoft.com/office/drawing/2014/main" id="{BBF00BD2-6A33-EE91-69B3-1E0D32ED8186}"/>
                          </a:ext>
                        </a:extLst>
                      </p:cNvPr>
                      <p:cNvPicPr/>
                      <p:nvPr/>
                    </p:nvPicPr>
                    <p:blipFill>
                      <a:blip r:embed="rId13"/>
                      <a:stretch>
                        <a:fillRect/>
                      </a:stretch>
                    </p:blipFill>
                    <p:spPr>
                      <a:xfrm>
                        <a:off x="244475" y="4641850"/>
                        <a:ext cx="3946525" cy="69215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7F4827D3-1629-F654-9949-271B155784BA}"/>
              </a:ext>
            </a:extLst>
          </p:cNvPr>
          <p:cNvGraphicFramePr>
            <a:graphicFrameLocks noChangeAspect="1"/>
          </p:cNvGraphicFramePr>
          <p:nvPr>
            <p:extLst>
              <p:ext uri="{D42A27DB-BD31-4B8C-83A1-F6EECF244321}">
                <p14:modId xmlns:p14="http://schemas.microsoft.com/office/powerpoint/2010/main" val="830762982"/>
              </p:ext>
            </p:extLst>
          </p:nvPr>
        </p:nvGraphicFramePr>
        <p:xfrm>
          <a:off x="152400" y="5632450"/>
          <a:ext cx="4430712" cy="692150"/>
        </p:xfrm>
        <a:graphic>
          <a:graphicData uri="http://schemas.openxmlformats.org/presentationml/2006/ole">
            <mc:AlternateContent xmlns:mc="http://schemas.openxmlformats.org/markup-compatibility/2006">
              <mc:Choice xmlns:v="urn:schemas-microsoft-com:vml" Requires="v">
                <p:oleObj name="Equation" r:id="rId14" imgW="1625400" imgH="253800" progId="Equation.DSMT4">
                  <p:embed/>
                </p:oleObj>
              </mc:Choice>
              <mc:Fallback>
                <p:oleObj name="Equation" r:id="rId14" imgW="1625400" imgH="253800" progId="Equation.DSMT4">
                  <p:embed/>
                  <p:pic>
                    <p:nvPicPr>
                      <p:cNvPr id="13" name="Object 12">
                        <a:extLst>
                          <a:ext uri="{FF2B5EF4-FFF2-40B4-BE49-F238E27FC236}">
                            <a16:creationId xmlns:a16="http://schemas.microsoft.com/office/drawing/2014/main" id="{7F4827D3-1629-F654-9949-271B155784BA}"/>
                          </a:ext>
                        </a:extLst>
                      </p:cNvPr>
                      <p:cNvPicPr/>
                      <p:nvPr/>
                    </p:nvPicPr>
                    <p:blipFill>
                      <a:blip r:embed="rId15"/>
                      <a:stretch>
                        <a:fillRect/>
                      </a:stretch>
                    </p:blipFill>
                    <p:spPr>
                      <a:xfrm>
                        <a:off x="152400" y="5632450"/>
                        <a:ext cx="4430712" cy="692150"/>
                      </a:xfrm>
                      <a:prstGeom prst="rect">
                        <a:avLst/>
                      </a:prstGeom>
                    </p:spPr>
                  </p:pic>
                </p:oleObj>
              </mc:Fallback>
            </mc:AlternateContent>
          </a:graphicData>
        </a:graphic>
      </p:graphicFrame>
      <p:sp>
        <p:nvSpPr>
          <p:cNvPr id="14" name="TextBox 13">
            <a:extLst>
              <a:ext uri="{FF2B5EF4-FFF2-40B4-BE49-F238E27FC236}">
                <a16:creationId xmlns:a16="http://schemas.microsoft.com/office/drawing/2014/main" id="{5D61E4C5-536F-AB87-ED9E-F9BF47F1BB23}"/>
              </a:ext>
            </a:extLst>
          </p:cNvPr>
          <p:cNvSpPr txBox="1"/>
          <p:nvPr/>
        </p:nvSpPr>
        <p:spPr>
          <a:xfrm>
            <a:off x="4648200" y="3653135"/>
            <a:ext cx="1905000" cy="461665"/>
          </a:xfrm>
          <a:prstGeom prst="rect">
            <a:avLst/>
          </a:prstGeom>
          <a:noFill/>
        </p:spPr>
        <p:txBody>
          <a:bodyPr wrap="square" rtlCol="0">
            <a:spAutoFit/>
          </a:bodyPr>
          <a:lstStyle/>
          <a:p>
            <a:pPr algn="ctr"/>
            <a:r>
              <a:rPr lang="en-US" sz="2400" dirty="0">
                <a:solidFill>
                  <a:srgbClr val="FF0000"/>
                </a:solidFill>
              </a:rPr>
              <a:t>TRUE!</a:t>
            </a:r>
          </a:p>
        </p:txBody>
      </p:sp>
      <p:sp>
        <p:nvSpPr>
          <p:cNvPr id="15" name="TextBox 14">
            <a:extLst>
              <a:ext uri="{FF2B5EF4-FFF2-40B4-BE49-F238E27FC236}">
                <a16:creationId xmlns:a16="http://schemas.microsoft.com/office/drawing/2014/main" id="{3039F3DF-506A-725A-5DD7-19F4889DF166}"/>
              </a:ext>
            </a:extLst>
          </p:cNvPr>
          <p:cNvSpPr txBox="1"/>
          <p:nvPr/>
        </p:nvSpPr>
        <p:spPr>
          <a:xfrm>
            <a:off x="4648200" y="4724400"/>
            <a:ext cx="1905000" cy="461665"/>
          </a:xfrm>
          <a:prstGeom prst="rect">
            <a:avLst/>
          </a:prstGeom>
          <a:noFill/>
        </p:spPr>
        <p:txBody>
          <a:bodyPr wrap="square" rtlCol="0">
            <a:spAutoFit/>
          </a:bodyPr>
          <a:lstStyle/>
          <a:p>
            <a:pPr algn="ctr"/>
            <a:r>
              <a:rPr lang="en-US" sz="2400" dirty="0">
                <a:solidFill>
                  <a:srgbClr val="FF0000"/>
                </a:solidFill>
              </a:rPr>
              <a:t>TRUE!</a:t>
            </a:r>
          </a:p>
        </p:txBody>
      </p:sp>
      <p:sp>
        <p:nvSpPr>
          <p:cNvPr id="16" name="TextBox 15">
            <a:extLst>
              <a:ext uri="{FF2B5EF4-FFF2-40B4-BE49-F238E27FC236}">
                <a16:creationId xmlns:a16="http://schemas.microsoft.com/office/drawing/2014/main" id="{1805B674-9A73-3FBD-69A2-21E0EEC38CFF}"/>
              </a:ext>
            </a:extLst>
          </p:cNvPr>
          <p:cNvSpPr txBox="1"/>
          <p:nvPr/>
        </p:nvSpPr>
        <p:spPr>
          <a:xfrm>
            <a:off x="4648200" y="5715000"/>
            <a:ext cx="1905000" cy="461665"/>
          </a:xfrm>
          <a:prstGeom prst="rect">
            <a:avLst/>
          </a:prstGeom>
          <a:noFill/>
        </p:spPr>
        <p:txBody>
          <a:bodyPr wrap="square" rtlCol="0">
            <a:spAutoFit/>
          </a:bodyPr>
          <a:lstStyle/>
          <a:p>
            <a:pPr algn="ctr"/>
            <a:r>
              <a:rPr lang="en-US" sz="2400" dirty="0">
                <a:solidFill>
                  <a:srgbClr val="FF0000"/>
                </a:solidFill>
              </a:rPr>
              <a:t>FALSE</a:t>
            </a:r>
          </a:p>
        </p:txBody>
      </p:sp>
      <p:graphicFrame>
        <p:nvGraphicFramePr>
          <p:cNvPr id="18" name="Object 17">
            <a:extLst>
              <a:ext uri="{FF2B5EF4-FFF2-40B4-BE49-F238E27FC236}">
                <a16:creationId xmlns:a16="http://schemas.microsoft.com/office/drawing/2014/main" id="{4B17792A-FCE8-B9C8-62BB-AF024925E727}"/>
              </a:ext>
            </a:extLst>
          </p:cNvPr>
          <p:cNvGraphicFramePr>
            <a:graphicFrameLocks noChangeAspect="1"/>
          </p:cNvGraphicFramePr>
          <p:nvPr>
            <p:extLst>
              <p:ext uri="{D42A27DB-BD31-4B8C-83A1-F6EECF244321}">
                <p14:modId xmlns:p14="http://schemas.microsoft.com/office/powerpoint/2010/main" val="3099830525"/>
              </p:ext>
            </p:extLst>
          </p:nvPr>
        </p:nvGraphicFramePr>
        <p:xfrm>
          <a:off x="8382000" y="1728787"/>
          <a:ext cx="2041525" cy="785813"/>
        </p:xfrm>
        <a:graphic>
          <a:graphicData uri="http://schemas.openxmlformats.org/presentationml/2006/ole">
            <mc:AlternateContent xmlns:mc="http://schemas.openxmlformats.org/markup-compatibility/2006">
              <mc:Choice xmlns:v="urn:schemas-microsoft-com:vml" Requires="v">
                <p:oleObj name="Equation" r:id="rId16" imgW="660240" imgH="253800" progId="Equation.DSMT4">
                  <p:embed/>
                </p:oleObj>
              </mc:Choice>
              <mc:Fallback>
                <p:oleObj name="Equation" r:id="rId16" imgW="660240" imgH="253800" progId="Equation.DSMT4">
                  <p:embed/>
                  <p:pic>
                    <p:nvPicPr>
                      <p:cNvPr id="18" name="Object 17">
                        <a:extLst>
                          <a:ext uri="{FF2B5EF4-FFF2-40B4-BE49-F238E27FC236}">
                            <a16:creationId xmlns:a16="http://schemas.microsoft.com/office/drawing/2014/main" id="{4B17792A-FCE8-B9C8-62BB-AF024925E727}"/>
                          </a:ext>
                        </a:extLst>
                      </p:cNvPr>
                      <p:cNvPicPr/>
                      <p:nvPr/>
                    </p:nvPicPr>
                    <p:blipFill>
                      <a:blip r:embed="rId17"/>
                      <a:stretch>
                        <a:fillRect/>
                      </a:stretch>
                    </p:blipFill>
                    <p:spPr>
                      <a:xfrm>
                        <a:off x="8382000" y="1728787"/>
                        <a:ext cx="2041525" cy="785813"/>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D898A00C-F98F-870C-60BB-585B633D18BA}"/>
              </a:ext>
            </a:extLst>
          </p:cNvPr>
          <p:cNvGraphicFramePr>
            <a:graphicFrameLocks noChangeAspect="1"/>
          </p:cNvGraphicFramePr>
          <p:nvPr>
            <p:extLst>
              <p:ext uri="{D42A27DB-BD31-4B8C-83A1-F6EECF244321}">
                <p14:modId xmlns:p14="http://schemas.microsoft.com/office/powerpoint/2010/main" val="1946678319"/>
              </p:ext>
            </p:extLst>
          </p:nvPr>
        </p:nvGraphicFramePr>
        <p:xfrm>
          <a:off x="10439400" y="1836737"/>
          <a:ext cx="1019175" cy="549275"/>
        </p:xfrm>
        <a:graphic>
          <a:graphicData uri="http://schemas.openxmlformats.org/presentationml/2006/ole">
            <mc:AlternateContent xmlns:mc="http://schemas.openxmlformats.org/markup-compatibility/2006">
              <mc:Choice xmlns:v="urn:schemas-microsoft-com:vml" Requires="v">
                <p:oleObj name="Equation" r:id="rId18" imgW="330120" imgH="177480" progId="Equation.DSMT4">
                  <p:embed/>
                </p:oleObj>
              </mc:Choice>
              <mc:Fallback>
                <p:oleObj name="Equation" r:id="rId18" imgW="330120" imgH="177480" progId="Equation.DSMT4">
                  <p:embed/>
                  <p:pic>
                    <p:nvPicPr>
                      <p:cNvPr id="19" name="Object 18">
                        <a:extLst>
                          <a:ext uri="{FF2B5EF4-FFF2-40B4-BE49-F238E27FC236}">
                            <a16:creationId xmlns:a16="http://schemas.microsoft.com/office/drawing/2014/main" id="{D898A00C-F98F-870C-60BB-585B633D18BA}"/>
                          </a:ext>
                        </a:extLst>
                      </p:cNvPr>
                      <p:cNvPicPr/>
                      <p:nvPr/>
                    </p:nvPicPr>
                    <p:blipFill>
                      <a:blip r:embed="rId19"/>
                      <a:stretch>
                        <a:fillRect/>
                      </a:stretch>
                    </p:blipFill>
                    <p:spPr>
                      <a:xfrm>
                        <a:off x="10439400" y="1836737"/>
                        <a:ext cx="1019175" cy="549275"/>
                      </a:xfrm>
                      <a:prstGeom prst="rect">
                        <a:avLst/>
                      </a:prstGeom>
                    </p:spPr>
                  </p:pic>
                </p:oleObj>
              </mc:Fallback>
            </mc:AlternateContent>
          </a:graphicData>
        </a:graphic>
      </p:graphicFrame>
      <p:sp>
        <p:nvSpPr>
          <p:cNvPr id="20" name="Rectangle 19">
            <a:extLst>
              <a:ext uri="{FF2B5EF4-FFF2-40B4-BE49-F238E27FC236}">
                <a16:creationId xmlns:a16="http://schemas.microsoft.com/office/drawing/2014/main" id="{88AF5C75-77BD-929D-ACA5-9F36634AF3A5}"/>
              </a:ext>
            </a:extLst>
          </p:cNvPr>
          <p:cNvSpPr/>
          <p:nvPr/>
        </p:nvSpPr>
        <p:spPr>
          <a:xfrm>
            <a:off x="8229600" y="1721803"/>
            <a:ext cx="3341688" cy="785813"/>
          </a:xfrm>
          <a:prstGeom prst="rect">
            <a:avLst/>
          </a:prstGeom>
          <a:noFill/>
          <a:ln w="508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164797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Effect transition="in" filter="fade">
                                      <p:cBhvr>
                                        <p:cTn id="1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427284A-4F08-0608-0594-DDD3D8FC2C12}"/>
              </a:ext>
            </a:extLst>
          </p:cNvPr>
          <p:cNvSpPr>
            <a:spLocks noGrp="1"/>
          </p:cNvSpPr>
          <p:nvPr>
            <p:ph sz="quarter" idx="1"/>
          </p:nvPr>
        </p:nvSpPr>
        <p:spPr>
          <a:xfrm>
            <a:off x="255181" y="143176"/>
            <a:ext cx="5207000" cy="523948"/>
          </a:xfrm>
        </p:spPr>
        <p:txBody>
          <a:bodyPr/>
          <a:lstStyle/>
          <a:p>
            <a:pPr marL="0" indent="0">
              <a:buNone/>
            </a:pPr>
            <a:r>
              <a:rPr lang="en-US" dirty="0"/>
              <a:t>Practice:  Evaluate the following: </a:t>
            </a:r>
          </a:p>
        </p:txBody>
      </p:sp>
      <p:graphicFrame>
        <p:nvGraphicFramePr>
          <p:cNvPr id="9" name="Object 8">
            <a:extLst>
              <a:ext uri="{FF2B5EF4-FFF2-40B4-BE49-F238E27FC236}">
                <a16:creationId xmlns:a16="http://schemas.microsoft.com/office/drawing/2014/main" id="{8F37312B-4756-1313-B9EB-2A13929318D4}"/>
              </a:ext>
            </a:extLst>
          </p:cNvPr>
          <p:cNvGraphicFramePr>
            <a:graphicFrameLocks noChangeAspect="1"/>
          </p:cNvGraphicFramePr>
          <p:nvPr>
            <p:extLst>
              <p:ext uri="{D42A27DB-BD31-4B8C-83A1-F6EECF244321}">
                <p14:modId xmlns:p14="http://schemas.microsoft.com/office/powerpoint/2010/main" val="651367725"/>
              </p:ext>
            </p:extLst>
          </p:nvPr>
        </p:nvGraphicFramePr>
        <p:xfrm>
          <a:off x="200225" y="4341844"/>
          <a:ext cx="6248400" cy="763588"/>
        </p:xfrm>
        <a:graphic>
          <a:graphicData uri="http://schemas.openxmlformats.org/presentationml/2006/ole">
            <mc:AlternateContent xmlns:mc="http://schemas.openxmlformats.org/markup-compatibility/2006">
              <mc:Choice xmlns:v="urn:schemas-microsoft-com:vml" Requires="v">
                <p:oleObj name="Equation" r:id="rId2" imgW="2082600" imgH="253800" progId="Equation.DSMT4">
                  <p:embed/>
                </p:oleObj>
              </mc:Choice>
              <mc:Fallback>
                <p:oleObj name="Equation" r:id="rId2" imgW="2082600" imgH="253800" progId="Equation.DSMT4">
                  <p:embed/>
                  <p:pic>
                    <p:nvPicPr>
                      <p:cNvPr id="9" name="Object 8">
                        <a:extLst>
                          <a:ext uri="{FF2B5EF4-FFF2-40B4-BE49-F238E27FC236}">
                            <a16:creationId xmlns:a16="http://schemas.microsoft.com/office/drawing/2014/main" id="{8F37312B-4756-1313-B9EB-2A13929318D4}"/>
                          </a:ext>
                        </a:extLst>
                      </p:cNvPr>
                      <p:cNvPicPr/>
                      <p:nvPr/>
                    </p:nvPicPr>
                    <p:blipFill>
                      <a:blip r:embed="rId3"/>
                      <a:stretch>
                        <a:fillRect/>
                      </a:stretch>
                    </p:blipFill>
                    <p:spPr>
                      <a:xfrm>
                        <a:off x="200225" y="4341844"/>
                        <a:ext cx="6248400" cy="763588"/>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288BB4A9-829E-EFEC-5B90-25BE08E728E6}"/>
              </a:ext>
            </a:extLst>
          </p:cNvPr>
          <p:cNvSpPr txBox="1"/>
          <p:nvPr/>
        </p:nvSpPr>
        <p:spPr>
          <a:xfrm>
            <a:off x="5847166" y="529163"/>
            <a:ext cx="6089653" cy="1200329"/>
          </a:xfrm>
          <a:prstGeom prst="rect">
            <a:avLst/>
          </a:prstGeom>
          <a:noFill/>
        </p:spPr>
        <p:txBody>
          <a:bodyPr wrap="square" rtlCol="0">
            <a:spAutoFit/>
          </a:bodyPr>
          <a:lstStyle/>
          <a:p>
            <a:r>
              <a:rPr lang="en-US" sz="2400" dirty="0">
                <a:solidFill>
                  <a:srgbClr val="FF0000"/>
                </a:solidFill>
              </a:rPr>
              <a:t>Remember to distinguish which minus signs are “subtraction” operations and which ones indicate negative values!</a:t>
            </a:r>
          </a:p>
        </p:txBody>
      </p:sp>
      <p:sp>
        <p:nvSpPr>
          <p:cNvPr id="11" name="Arrow: Up 10">
            <a:extLst>
              <a:ext uri="{FF2B5EF4-FFF2-40B4-BE49-F238E27FC236}">
                <a16:creationId xmlns:a16="http://schemas.microsoft.com/office/drawing/2014/main" id="{803E1534-B297-577A-6974-7DFD16D08BDC}"/>
              </a:ext>
            </a:extLst>
          </p:cNvPr>
          <p:cNvSpPr/>
          <p:nvPr/>
        </p:nvSpPr>
        <p:spPr>
          <a:xfrm>
            <a:off x="2057400" y="1666948"/>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Arrow: Up 11">
            <a:extLst>
              <a:ext uri="{FF2B5EF4-FFF2-40B4-BE49-F238E27FC236}">
                <a16:creationId xmlns:a16="http://schemas.microsoft.com/office/drawing/2014/main" id="{1C45D4AB-BCBF-4C66-54F0-827C733DF017}"/>
              </a:ext>
            </a:extLst>
          </p:cNvPr>
          <p:cNvSpPr/>
          <p:nvPr/>
        </p:nvSpPr>
        <p:spPr>
          <a:xfrm>
            <a:off x="3276600" y="1666948"/>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Up 12">
            <a:extLst>
              <a:ext uri="{FF2B5EF4-FFF2-40B4-BE49-F238E27FC236}">
                <a16:creationId xmlns:a16="http://schemas.microsoft.com/office/drawing/2014/main" id="{D5105109-F292-F7AE-6277-22616711D36B}"/>
              </a:ext>
            </a:extLst>
          </p:cNvPr>
          <p:cNvSpPr/>
          <p:nvPr/>
        </p:nvSpPr>
        <p:spPr>
          <a:xfrm>
            <a:off x="3886200" y="1666948"/>
            <a:ext cx="304800" cy="609600"/>
          </a:xfrm>
          <a:prstGeom prst="upArrow">
            <a:avLst>
              <a:gd name="adj1" fmla="val 50000"/>
              <a:gd name="adj2" fmla="val 7790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extBox 13">
            <a:extLst>
              <a:ext uri="{FF2B5EF4-FFF2-40B4-BE49-F238E27FC236}">
                <a16:creationId xmlns:a16="http://schemas.microsoft.com/office/drawing/2014/main" id="{CCBEDAD9-FD1B-A0B4-A459-19C52D3A3A1C}"/>
              </a:ext>
            </a:extLst>
          </p:cNvPr>
          <p:cNvSpPr txBox="1"/>
          <p:nvPr/>
        </p:nvSpPr>
        <p:spPr>
          <a:xfrm>
            <a:off x="993773" y="2256863"/>
            <a:ext cx="5102227" cy="461665"/>
          </a:xfrm>
          <a:prstGeom prst="rect">
            <a:avLst/>
          </a:prstGeom>
          <a:noFill/>
        </p:spPr>
        <p:txBody>
          <a:bodyPr wrap="square" rtlCol="0">
            <a:spAutoFit/>
          </a:bodyPr>
          <a:lstStyle/>
          <a:p>
            <a:pPr algn="ctr"/>
            <a:r>
              <a:rPr lang="en-US" sz="2400" dirty="0">
                <a:solidFill>
                  <a:srgbClr val="FF0000"/>
                </a:solidFill>
              </a:rPr>
              <a:t>These are subtraction operations!</a:t>
            </a:r>
          </a:p>
        </p:txBody>
      </p:sp>
      <p:sp>
        <p:nvSpPr>
          <p:cNvPr id="15" name="Arrow: Up 14">
            <a:extLst>
              <a:ext uri="{FF2B5EF4-FFF2-40B4-BE49-F238E27FC236}">
                <a16:creationId xmlns:a16="http://schemas.microsoft.com/office/drawing/2014/main" id="{90A0DF54-70F8-2C68-6B8F-577B8789B199}"/>
              </a:ext>
            </a:extLst>
          </p:cNvPr>
          <p:cNvSpPr/>
          <p:nvPr/>
        </p:nvSpPr>
        <p:spPr>
          <a:xfrm flipV="1">
            <a:off x="609600" y="838200"/>
            <a:ext cx="304800" cy="609600"/>
          </a:xfrm>
          <a:prstGeom prst="upArrow">
            <a:avLst>
              <a:gd name="adj1" fmla="val 50000"/>
              <a:gd name="adj2" fmla="val 7790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Arrow: Up 15">
            <a:extLst>
              <a:ext uri="{FF2B5EF4-FFF2-40B4-BE49-F238E27FC236}">
                <a16:creationId xmlns:a16="http://schemas.microsoft.com/office/drawing/2014/main" id="{9B6088EF-F9D2-2DF0-4A04-4BDCA3BEC5F7}"/>
              </a:ext>
            </a:extLst>
          </p:cNvPr>
          <p:cNvSpPr/>
          <p:nvPr/>
        </p:nvSpPr>
        <p:spPr>
          <a:xfrm flipV="1">
            <a:off x="2553881" y="873721"/>
            <a:ext cx="304800" cy="609600"/>
          </a:xfrm>
          <a:prstGeom prst="upArrow">
            <a:avLst>
              <a:gd name="adj1" fmla="val 50000"/>
              <a:gd name="adj2" fmla="val 77907"/>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827F7807-BB91-ED1A-75D9-14FE81D26F9F}"/>
              </a:ext>
            </a:extLst>
          </p:cNvPr>
          <p:cNvSpPr txBox="1"/>
          <p:nvPr/>
        </p:nvSpPr>
        <p:spPr>
          <a:xfrm>
            <a:off x="-80372" y="452735"/>
            <a:ext cx="5102227" cy="461665"/>
          </a:xfrm>
          <a:prstGeom prst="rect">
            <a:avLst/>
          </a:prstGeom>
          <a:noFill/>
        </p:spPr>
        <p:txBody>
          <a:bodyPr wrap="square" rtlCol="0">
            <a:spAutoFit/>
          </a:bodyPr>
          <a:lstStyle/>
          <a:p>
            <a:pPr algn="ctr"/>
            <a:r>
              <a:rPr lang="en-US" sz="2400" dirty="0">
                <a:solidFill>
                  <a:srgbClr val="FF0000"/>
                </a:solidFill>
              </a:rPr>
              <a:t>These indicate negative values</a:t>
            </a:r>
          </a:p>
        </p:txBody>
      </p:sp>
      <p:sp>
        <p:nvSpPr>
          <p:cNvPr id="18" name="TextBox 17">
            <a:extLst>
              <a:ext uri="{FF2B5EF4-FFF2-40B4-BE49-F238E27FC236}">
                <a16:creationId xmlns:a16="http://schemas.microsoft.com/office/drawing/2014/main" id="{F615F8D6-DC06-41AC-D94B-E4A6A8018A7B}"/>
              </a:ext>
            </a:extLst>
          </p:cNvPr>
          <p:cNvSpPr txBox="1"/>
          <p:nvPr/>
        </p:nvSpPr>
        <p:spPr>
          <a:xfrm>
            <a:off x="5999566" y="1828800"/>
            <a:ext cx="6089653" cy="830997"/>
          </a:xfrm>
          <a:prstGeom prst="rect">
            <a:avLst/>
          </a:prstGeom>
          <a:noFill/>
        </p:spPr>
        <p:txBody>
          <a:bodyPr wrap="square" rtlCol="0">
            <a:spAutoFit/>
          </a:bodyPr>
          <a:lstStyle/>
          <a:p>
            <a:pPr algn="ctr"/>
            <a:r>
              <a:rPr lang="en-US" sz="2400" dirty="0">
                <a:solidFill>
                  <a:srgbClr val="FF0000"/>
                </a:solidFill>
              </a:rPr>
              <a:t>Now change all the operations into “Addition” operations!!!</a:t>
            </a:r>
          </a:p>
        </p:txBody>
      </p:sp>
      <p:sp>
        <p:nvSpPr>
          <p:cNvPr id="19" name="Rectangle 18">
            <a:extLst>
              <a:ext uri="{FF2B5EF4-FFF2-40B4-BE49-F238E27FC236}">
                <a16:creationId xmlns:a16="http://schemas.microsoft.com/office/drawing/2014/main" id="{3F70D392-F403-153E-ECDE-DEFEFA0C319C}"/>
              </a:ext>
            </a:extLst>
          </p:cNvPr>
          <p:cNvSpPr/>
          <p:nvPr/>
        </p:nvSpPr>
        <p:spPr>
          <a:xfrm>
            <a:off x="914400" y="1676400"/>
            <a:ext cx="5085166" cy="123585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8" name="Object 7">
            <a:extLst>
              <a:ext uri="{FF2B5EF4-FFF2-40B4-BE49-F238E27FC236}">
                <a16:creationId xmlns:a16="http://schemas.microsoft.com/office/drawing/2014/main" id="{BD9ABB69-0875-2D72-07B0-9006E5AB1BC2}"/>
              </a:ext>
            </a:extLst>
          </p:cNvPr>
          <p:cNvGraphicFramePr>
            <a:graphicFrameLocks noChangeAspect="1"/>
          </p:cNvGraphicFramePr>
          <p:nvPr>
            <p:extLst>
              <p:ext uri="{D42A27DB-BD31-4B8C-83A1-F6EECF244321}">
                <p14:modId xmlns:p14="http://schemas.microsoft.com/office/powerpoint/2010/main" val="4213845795"/>
              </p:ext>
            </p:extLst>
          </p:nvPr>
        </p:nvGraphicFramePr>
        <p:xfrm>
          <a:off x="232144" y="1143000"/>
          <a:ext cx="4477196" cy="763587"/>
        </p:xfrm>
        <a:graphic>
          <a:graphicData uri="http://schemas.openxmlformats.org/presentationml/2006/ole">
            <mc:AlternateContent xmlns:mc="http://schemas.openxmlformats.org/markup-compatibility/2006">
              <mc:Choice xmlns:v="urn:schemas-microsoft-com:vml" Requires="v">
                <p:oleObj name="Equation" r:id="rId4" imgW="1511280" imgH="253800" progId="Equation.DSMT4">
                  <p:embed/>
                </p:oleObj>
              </mc:Choice>
              <mc:Fallback>
                <p:oleObj name="Equation" r:id="rId4" imgW="1511280" imgH="253800" progId="Equation.DSMT4">
                  <p:embed/>
                  <p:pic>
                    <p:nvPicPr>
                      <p:cNvPr id="8" name="Object 7">
                        <a:extLst>
                          <a:ext uri="{FF2B5EF4-FFF2-40B4-BE49-F238E27FC236}">
                            <a16:creationId xmlns:a16="http://schemas.microsoft.com/office/drawing/2014/main" id="{BD9ABB69-0875-2D72-07B0-9006E5AB1BC2}"/>
                          </a:ext>
                        </a:extLst>
                      </p:cNvPr>
                      <p:cNvPicPr/>
                      <p:nvPr/>
                    </p:nvPicPr>
                    <p:blipFill>
                      <a:blip r:embed="rId5"/>
                      <a:stretch>
                        <a:fillRect/>
                      </a:stretch>
                    </p:blipFill>
                    <p:spPr>
                      <a:xfrm>
                        <a:off x="232144" y="1143000"/>
                        <a:ext cx="4477196" cy="763587"/>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9EF644B3-CF08-A568-0A49-46165B57FA77}"/>
              </a:ext>
            </a:extLst>
          </p:cNvPr>
          <p:cNvGraphicFramePr>
            <a:graphicFrameLocks noChangeAspect="1"/>
          </p:cNvGraphicFramePr>
          <p:nvPr>
            <p:extLst>
              <p:ext uri="{D42A27DB-BD31-4B8C-83A1-F6EECF244321}">
                <p14:modId xmlns:p14="http://schemas.microsoft.com/office/powerpoint/2010/main" val="682773240"/>
              </p:ext>
            </p:extLst>
          </p:nvPr>
        </p:nvGraphicFramePr>
        <p:xfrm>
          <a:off x="232144" y="1867693"/>
          <a:ext cx="2143125" cy="534988"/>
        </p:xfrm>
        <a:graphic>
          <a:graphicData uri="http://schemas.openxmlformats.org/presentationml/2006/ole">
            <mc:AlternateContent xmlns:mc="http://schemas.openxmlformats.org/markup-compatibility/2006">
              <mc:Choice xmlns:v="urn:schemas-microsoft-com:vml" Requires="v">
                <p:oleObj name="Equation" r:id="rId6" imgW="723600" imgH="177480" progId="Equation.DSMT4">
                  <p:embed/>
                </p:oleObj>
              </mc:Choice>
              <mc:Fallback>
                <p:oleObj name="Equation" r:id="rId6" imgW="723600" imgH="177480" progId="Equation.DSMT4">
                  <p:embed/>
                  <p:pic>
                    <p:nvPicPr>
                      <p:cNvPr id="20" name="Object 19">
                        <a:extLst>
                          <a:ext uri="{FF2B5EF4-FFF2-40B4-BE49-F238E27FC236}">
                            <a16:creationId xmlns:a16="http://schemas.microsoft.com/office/drawing/2014/main" id="{9EF644B3-CF08-A568-0A49-46165B57FA77}"/>
                          </a:ext>
                        </a:extLst>
                      </p:cNvPr>
                      <p:cNvPicPr/>
                      <p:nvPr/>
                    </p:nvPicPr>
                    <p:blipFill>
                      <a:blip r:embed="rId7"/>
                      <a:stretch>
                        <a:fillRect/>
                      </a:stretch>
                    </p:blipFill>
                    <p:spPr>
                      <a:xfrm>
                        <a:off x="232144" y="1867693"/>
                        <a:ext cx="2143125" cy="534988"/>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DE1AAB36-5C42-E6A8-09AE-0304C1CA72A7}"/>
              </a:ext>
            </a:extLst>
          </p:cNvPr>
          <p:cNvGraphicFramePr>
            <a:graphicFrameLocks noChangeAspect="1"/>
          </p:cNvGraphicFramePr>
          <p:nvPr>
            <p:extLst>
              <p:ext uri="{D42A27DB-BD31-4B8C-83A1-F6EECF244321}">
                <p14:modId xmlns:p14="http://schemas.microsoft.com/office/powerpoint/2010/main" val="3259004989"/>
              </p:ext>
            </p:extLst>
          </p:nvPr>
        </p:nvGraphicFramePr>
        <p:xfrm>
          <a:off x="2316089" y="1772047"/>
          <a:ext cx="1052512" cy="765175"/>
        </p:xfrm>
        <a:graphic>
          <a:graphicData uri="http://schemas.openxmlformats.org/presentationml/2006/ole">
            <mc:AlternateContent xmlns:mc="http://schemas.openxmlformats.org/markup-compatibility/2006">
              <mc:Choice xmlns:v="urn:schemas-microsoft-com:vml" Requires="v">
                <p:oleObj name="Equation" r:id="rId8" imgW="355320" imgH="253800" progId="Equation.DSMT4">
                  <p:embed/>
                </p:oleObj>
              </mc:Choice>
              <mc:Fallback>
                <p:oleObj name="Equation" r:id="rId8" imgW="355320" imgH="253800" progId="Equation.DSMT4">
                  <p:embed/>
                  <p:pic>
                    <p:nvPicPr>
                      <p:cNvPr id="21" name="Object 20">
                        <a:extLst>
                          <a:ext uri="{FF2B5EF4-FFF2-40B4-BE49-F238E27FC236}">
                            <a16:creationId xmlns:a16="http://schemas.microsoft.com/office/drawing/2014/main" id="{DE1AAB36-5C42-E6A8-09AE-0304C1CA72A7}"/>
                          </a:ext>
                        </a:extLst>
                      </p:cNvPr>
                      <p:cNvPicPr/>
                      <p:nvPr/>
                    </p:nvPicPr>
                    <p:blipFill>
                      <a:blip r:embed="rId9"/>
                      <a:stretch>
                        <a:fillRect/>
                      </a:stretch>
                    </p:blipFill>
                    <p:spPr>
                      <a:xfrm>
                        <a:off x="2316089" y="1772047"/>
                        <a:ext cx="1052512" cy="765175"/>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6CC0FC37-0440-D4F1-D6E8-1DF28CC591AB}"/>
              </a:ext>
            </a:extLst>
          </p:cNvPr>
          <p:cNvGraphicFramePr>
            <a:graphicFrameLocks noChangeAspect="1"/>
          </p:cNvGraphicFramePr>
          <p:nvPr>
            <p:extLst>
              <p:ext uri="{D42A27DB-BD31-4B8C-83A1-F6EECF244321}">
                <p14:modId xmlns:p14="http://schemas.microsoft.com/office/powerpoint/2010/main" val="2796457687"/>
              </p:ext>
            </p:extLst>
          </p:nvPr>
        </p:nvGraphicFramePr>
        <p:xfrm>
          <a:off x="3352800" y="1772047"/>
          <a:ext cx="1277937" cy="765175"/>
        </p:xfrm>
        <a:graphic>
          <a:graphicData uri="http://schemas.openxmlformats.org/presentationml/2006/ole">
            <mc:AlternateContent xmlns:mc="http://schemas.openxmlformats.org/markup-compatibility/2006">
              <mc:Choice xmlns:v="urn:schemas-microsoft-com:vml" Requires="v">
                <p:oleObj name="Equation" r:id="rId10" imgW="431640" imgH="253800" progId="Equation.DSMT4">
                  <p:embed/>
                </p:oleObj>
              </mc:Choice>
              <mc:Fallback>
                <p:oleObj name="Equation" r:id="rId10" imgW="431640" imgH="253800" progId="Equation.DSMT4">
                  <p:embed/>
                  <p:pic>
                    <p:nvPicPr>
                      <p:cNvPr id="22" name="Object 21">
                        <a:extLst>
                          <a:ext uri="{FF2B5EF4-FFF2-40B4-BE49-F238E27FC236}">
                            <a16:creationId xmlns:a16="http://schemas.microsoft.com/office/drawing/2014/main" id="{6CC0FC37-0440-D4F1-D6E8-1DF28CC591AB}"/>
                          </a:ext>
                        </a:extLst>
                      </p:cNvPr>
                      <p:cNvPicPr/>
                      <p:nvPr/>
                    </p:nvPicPr>
                    <p:blipFill>
                      <a:blip r:embed="rId11"/>
                      <a:stretch>
                        <a:fillRect/>
                      </a:stretch>
                    </p:blipFill>
                    <p:spPr>
                      <a:xfrm>
                        <a:off x="3352800" y="1772047"/>
                        <a:ext cx="1277937" cy="765175"/>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B6B4666D-C08A-C4C6-0923-C8264185A2F9}"/>
              </a:ext>
            </a:extLst>
          </p:cNvPr>
          <p:cNvGraphicFramePr>
            <a:graphicFrameLocks noChangeAspect="1"/>
          </p:cNvGraphicFramePr>
          <p:nvPr>
            <p:extLst>
              <p:ext uri="{D42A27DB-BD31-4B8C-83A1-F6EECF244321}">
                <p14:modId xmlns:p14="http://schemas.microsoft.com/office/powerpoint/2010/main" val="3571900158"/>
              </p:ext>
            </p:extLst>
          </p:nvPr>
        </p:nvGraphicFramePr>
        <p:xfrm>
          <a:off x="4589390" y="1749471"/>
          <a:ext cx="1165225" cy="765175"/>
        </p:xfrm>
        <a:graphic>
          <a:graphicData uri="http://schemas.openxmlformats.org/presentationml/2006/ole">
            <mc:AlternateContent xmlns:mc="http://schemas.openxmlformats.org/markup-compatibility/2006">
              <mc:Choice xmlns:v="urn:schemas-microsoft-com:vml" Requires="v">
                <p:oleObj name="Equation" r:id="rId12" imgW="393480" imgH="253800" progId="Equation.DSMT4">
                  <p:embed/>
                </p:oleObj>
              </mc:Choice>
              <mc:Fallback>
                <p:oleObj name="Equation" r:id="rId12" imgW="393480" imgH="253800" progId="Equation.DSMT4">
                  <p:embed/>
                  <p:pic>
                    <p:nvPicPr>
                      <p:cNvPr id="23" name="Object 22">
                        <a:extLst>
                          <a:ext uri="{FF2B5EF4-FFF2-40B4-BE49-F238E27FC236}">
                            <a16:creationId xmlns:a16="http://schemas.microsoft.com/office/drawing/2014/main" id="{B6B4666D-C08A-C4C6-0923-C8264185A2F9}"/>
                          </a:ext>
                        </a:extLst>
                      </p:cNvPr>
                      <p:cNvPicPr/>
                      <p:nvPr/>
                    </p:nvPicPr>
                    <p:blipFill>
                      <a:blip r:embed="rId13"/>
                      <a:stretch>
                        <a:fillRect/>
                      </a:stretch>
                    </p:blipFill>
                    <p:spPr>
                      <a:xfrm>
                        <a:off x="4589390" y="1749471"/>
                        <a:ext cx="1165225" cy="765175"/>
                      </a:xfrm>
                      <a:prstGeom prst="rect">
                        <a:avLst/>
                      </a:prstGeom>
                    </p:spPr>
                  </p:pic>
                </p:oleObj>
              </mc:Fallback>
            </mc:AlternateContent>
          </a:graphicData>
        </a:graphic>
      </p:graphicFrame>
      <p:sp>
        <p:nvSpPr>
          <p:cNvPr id="24" name="TextBox 23">
            <a:extLst>
              <a:ext uri="{FF2B5EF4-FFF2-40B4-BE49-F238E27FC236}">
                <a16:creationId xmlns:a16="http://schemas.microsoft.com/office/drawing/2014/main" id="{39385FD8-8EB5-FE7E-EF00-772B46EB24A1}"/>
              </a:ext>
            </a:extLst>
          </p:cNvPr>
          <p:cNvSpPr txBox="1"/>
          <p:nvPr/>
        </p:nvSpPr>
        <p:spPr>
          <a:xfrm>
            <a:off x="5943600" y="2667000"/>
            <a:ext cx="6089653" cy="830997"/>
          </a:xfrm>
          <a:prstGeom prst="rect">
            <a:avLst/>
          </a:prstGeom>
          <a:noFill/>
        </p:spPr>
        <p:txBody>
          <a:bodyPr wrap="square" rtlCol="0">
            <a:spAutoFit/>
          </a:bodyPr>
          <a:lstStyle/>
          <a:p>
            <a:pPr algn="ctr"/>
            <a:r>
              <a:rPr lang="en-US" sz="2400" dirty="0">
                <a:solidFill>
                  <a:srgbClr val="FF0000"/>
                </a:solidFill>
              </a:rPr>
              <a:t>Two positive values and three </a:t>
            </a:r>
            <a:br>
              <a:rPr lang="en-US" sz="2400" dirty="0">
                <a:solidFill>
                  <a:srgbClr val="FF0000"/>
                </a:solidFill>
              </a:rPr>
            </a:br>
            <a:r>
              <a:rPr lang="en-US" sz="2400" dirty="0">
                <a:solidFill>
                  <a:srgbClr val="FF0000"/>
                </a:solidFill>
              </a:rPr>
              <a:t>negative values</a:t>
            </a:r>
          </a:p>
        </p:txBody>
      </p:sp>
      <p:graphicFrame>
        <p:nvGraphicFramePr>
          <p:cNvPr id="25" name="Object 24">
            <a:extLst>
              <a:ext uri="{FF2B5EF4-FFF2-40B4-BE49-F238E27FC236}">
                <a16:creationId xmlns:a16="http://schemas.microsoft.com/office/drawing/2014/main" id="{3CE39029-E572-DA0A-EE4A-6CD6F36CDC46}"/>
              </a:ext>
            </a:extLst>
          </p:cNvPr>
          <p:cNvGraphicFramePr>
            <a:graphicFrameLocks noChangeAspect="1"/>
          </p:cNvGraphicFramePr>
          <p:nvPr>
            <p:extLst>
              <p:ext uri="{D42A27DB-BD31-4B8C-83A1-F6EECF244321}">
                <p14:modId xmlns:p14="http://schemas.microsoft.com/office/powerpoint/2010/main" val="1734009795"/>
              </p:ext>
            </p:extLst>
          </p:nvPr>
        </p:nvGraphicFramePr>
        <p:xfrm>
          <a:off x="232144" y="2605867"/>
          <a:ext cx="1692275" cy="534987"/>
        </p:xfrm>
        <a:graphic>
          <a:graphicData uri="http://schemas.openxmlformats.org/presentationml/2006/ole">
            <mc:AlternateContent xmlns:mc="http://schemas.openxmlformats.org/markup-compatibility/2006">
              <mc:Choice xmlns:v="urn:schemas-microsoft-com:vml" Requires="v">
                <p:oleObj name="Equation" r:id="rId14" imgW="571320" imgH="177480" progId="Equation.DSMT4">
                  <p:embed/>
                </p:oleObj>
              </mc:Choice>
              <mc:Fallback>
                <p:oleObj name="Equation" r:id="rId14" imgW="571320" imgH="177480" progId="Equation.DSMT4">
                  <p:embed/>
                  <p:pic>
                    <p:nvPicPr>
                      <p:cNvPr id="25" name="Object 24">
                        <a:extLst>
                          <a:ext uri="{FF2B5EF4-FFF2-40B4-BE49-F238E27FC236}">
                            <a16:creationId xmlns:a16="http://schemas.microsoft.com/office/drawing/2014/main" id="{3CE39029-E572-DA0A-EE4A-6CD6F36CDC46}"/>
                          </a:ext>
                        </a:extLst>
                      </p:cNvPr>
                      <p:cNvPicPr/>
                      <p:nvPr/>
                    </p:nvPicPr>
                    <p:blipFill>
                      <a:blip r:embed="rId15"/>
                      <a:stretch>
                        <a:fillRect/>
                      </a:stretch>
                    </p:blipFill>
                    <p:spPr>
                      <a:xfrm>
                        <a:off x="232144" y="2605867"/>
                        <a:ext cx="1692275" cy="534987"/>
                      </a:xfrm>
                      <a:prstGeom prst="rect">
                        <a:avLst/>
                      </a:prstGeom>
                    </p:spPr>
                  </p:pic>
                </p:oleObj>
              </mc:Fallback>
            </mc:AlternateContent>
          </a:graphicData>
        </a:graphic>
      </p:graphicFrame>
      <p:graphicFrame>
        <p:nvGraphicFramePr>
          <p:cNvPr id="26" name="Object 25">
            <a:extLst>
              <a:ext uri="{FF2B5EF4-FFF2-40B4-BE49-F238E27FC236}">
                <a16:creationId xmlns:a16="http://schemas.microsoft.com/office/drawing/2014/main" id="{00454A4E-54E4-12A3-A91C-BE5F31C5B35F}"/>
              </a:ext>
            </a:extLst>
          </p:cNvPr>
          <p:cNvGraphicFramePr>
            <a:graphicFrameLocks noChangeAspect="1"/>
          </p:cNvGraphicFramePr>
          <p:nvPr>
            <p:extLst>
              <p:ext uri="{D42A27DB-BD31-4B8C-83A1-F6EECF244321}">
                <p14:modId xmlns:p14="http://schemas.microsoft.com/office/powerpoint/2010/main" val="4135168645"/>
              </p:ext>
            </p:extLst>
          </p:nvPr>
        </p:nvGraphicFramePr>
        <p:xfrm>
          <a:off x="1823037" y="2494816"/>
          <a:ext cx="3835401" cy="763588"/>
        </p:xfrm>
        <a:graphic>
          <a:graphicData uri="http://schemas.openxmlformats.org/presentationml/2006/ole">
            <mc:AlternateContent xmlns:mc="http://schemas.openxmlformats.org/markup-compatibility/2006">
              <mc:Choice xmlns:v="urn:schemas-microsoft-com:vml" Requires="v">
                <p:oleObj name="Equation" r:id="rId16" imgW="1295280" imgH="253800" progId="Equation.DSMT4">
                  <p:embed/>
                </p:oleObj>
              </mc:Choice>
              <mc:Fallback>
                <p:oleObj name="Equation" r:id="rId16" imgW="1295280" imgH="253800" progId="Equation.DSMT4">
                  <p:embed/>
                  <p:pic>
                    <p:nvPicPr>
                      <p:cNvPr id="26" name="Object 25">
                        <a:extLst>
                          <a:ext uri="{FF2B5EF4-FFF2-40B4-BE49-F238E27FC236}">
                            <a16:creationId xmlns:a16="http://schemas.microsoft.com/office/drawing/2014/main" id="{00454A4E-54E4-12A3-A91C-BE5F31C5B35F}"/>
                          </a:ext>
                        </a:extLst>
                      </p:cNvPr>
                      <p:cNvPicPr/>
                      <p:nvPr/>
                    </p:nvPicPr>
                    <p:blipFill>
                      <a:blip r:embed="rId17"/>
                      <a:stretch>
                        <a:fillRect/>
                      </a:stretch>
                    </p:blipFill>
                    <p:spPr>
                      <a:xfrm>
                        <a:off x="1823037" y="2494816"/>
                        <a:ext cx="3835401" cy="763588"/>
                      </a:xfrm>
                      <a:prstGeom prst="rect">
                        <a:avLst/>
                      </a:prstGeom>
                    </p:spPr>
                  </p:pic>
                </p:oleObj>
              </mc:Fallback>
            </mc:AlternateContent>
          </a:graphicData>
        </a:graphic>
      </p:graphicFrame>
      <p:graphicFrame>
        <p:nvGraphicFramePr>
          <p:cNvPr id="27" name="Object 26">
            <a:extLst>
              <a:ext uri="{FF2B5EF4-FFF2-40B4-BE49-F238E27FC236}">
                <a16:creationId xmlns:a16="http://schemas.microsoft.com/office/drawing/2014/main" id="{5A6BE7CC-D9FD-60A1-2DAF-C202F485D16C}"/>
              </a:ext>
            </a:extLst>
          </p:cNvPr>
          <p:cNvGraphicFramePr>
            <a:graphicFrameLocks noChangeAspect="1"/>
          </p:cNvGraphicFramePr>
          <p:nvPr>
            <p:extLst>
              <p:ext uri="{D42A27DB-BD31-4B8C-83A1-F6EECF244321}">
                <p14:modId xmlns:p14="http://schemas.microsoft.com/office/powerpoint/2010/main" val="4070538771"/>
              </p:ext>
            </p:extLst>
          </p:nvPr>
        </p:nvGraphicFramePr>
        <p:xfrm>
          <a:off x="187820" y="3273425"/>
          <a:ext cx="3760788" cy="765175"/>
        </p:xfrm>
        <a:graphic>
          <a:graphicData uri="http://schemas.openxmlformats.org/presentationml/2006/ole">
            <mc:AlternateContent xmlns:mc="http://schemas.openxmlformats.org/markup-compatibility/2006">
              <mc:Choice xmlns:v="urn:schemas-microsoft-com:vml" Requires="v">
                <p:oleObj name="Equation" r:id="rId18" imgW="1269720" imgH="253800" progId="Equation.DSMT4">
                  <p:embed/>
                </p:oleObj>
              </mc:Choice>
              <mc:Fallback>
                <p:oleObj name="Equation" r:id="rId18" imgW="1269720" imgH="253800" progId="Equation.DSMT4">
                  <p:embed/>
                  <p:pic>
                    <p:nvPicPr>
                      <p:cNvPr id="27" name="Object 26">
                        <a:extLst>
                          <a:ext uri="{FF2B5EF4-FFF2-40B4-BE49-F238E27FC236}">
                            <a16:creationId xmlns:a16="http://schemas.microsoft.com/office/drawing/2014/main" id="{5A6BE7CC-D9FD-60A1-2DAF-C202F485D16C}"/>
                          </a:ext>
                        </a:extLst>
                      </p:cNvPr>
                      <p:cNvPicPr/>
                      <p:nvPr/>
                    </p:nvPicPr>
                    <p:blipFill>
                      <a:blip r:embed="rId19"/>
                      <a:stretch>
                        <a:fillRect/>
                      </a:stretch>
                    </p:blipFill>
                    <p:spPr>
                      <a:xfrm>
                        <a:off x="187820" y="3273425"/>
                        <a:ext cx="3760788" cy="765175"/>
                      </a:xfrm>
                      <a:prstGeom prst="rect">
                        <a:avLst/>
                      </a:prstGeom>
                    </p:spPr>
                  </p:pic>
                </p:oleObj>
              </mc:Fallback>
            </mc:AlternateContent>
          </a:graphicData>
        </a:graphic>
      </p:graphicFrame>
      <p:graphicFrame>
        <p:nvGraphicFramePr>
          <p:cNvPr id="28" name="Object 27">
            <a:extLst>
              <a:ext uri="{FF2B5EF4-FFF2-40B4-BE49-F238E27FC236}">
                <a16:creationId xmlns:a16="http://schemas.microsoft.com/office/drawing/2014/main" id="{869908E7-0AC2-C8E0-8600-28BD91B799FD}"/>
              </a:ext>
            </a:extLst>
          </p:cNvPr>
          <p:cNvGraphicFramePr>
            <a:graphicFrameLocks noChangeAspect="1"/>
          </p:cNvGraphicFramePr>
          <p:nvPr>
            <p:extLst>
              <p:ext uri="{D42A27DB-BD31-4B8C-83A1-F6EECF244321}">
                <p14:modId xmlns:p14="http://schemas.microsoft.com/office/powerpoint/2010/main" val="2351177154"/>
              </p:ext>
            </p:extLst>
          </p:nvPr>
        </p:nvGraphicFramePr>
        <p:xfrm>
          <a:off x="3895024" y="3381069"/>
          <a:ext cx="1204912" cy="534988"/>
        </p:xfrm>
        <a:graphic>
          <a:graphicData uri="http://schemas.openxmlformats.org/presentationml/2006/ole">
            <mc:AlternateContent xmlns:mc="http://schemas.openxmlformats.org/markup-compatibility/2006">
              <mc:Choice xmlns:v="urn:schemas-microsoft-com:vml" Requires="v">
                <p:oleObj name="Equation" r:id="rId20" imgW="406080" imgH="177480" progId="Equation.DSMT4">
                  <p:embed/>
                </p:oleObj>
              </mc:Choice>
              <mc:Fallback>
                <p:oleObj name="Equation" r:id="rId20" imgW="406080" imgH="177480" progId="Equation.DSMT4">
                  <p:embed/>
                  <p:pic>
                    <p:nvPicPr>
                      <p:cNvPr id="28" name="Object 27">
                        <a:extLst>
                          <a:ext uri="{FF2B5EF4-FFF2-40B4-BE49-F238E27FC236}">
                            <a16:creationId xmlns:a16="http://schemas.microsoft.com/office/drawing/2014/main" id="{869908E7-0AC2-C8E0-8600-28BD91B799FD}"/>
                          </a:ext>
                        </a:extLst>
                      </p:cNvPr>
                      <p:cNvPicPr/>
                      <p:nvPr/>
                    </p:nvPicPr>
                    <p:blipFill>
                      <a:blip r:embed="rId21"/>
                      <a:stretch>
                        <a:fillRect/>
                      </a:stretch>
                    </p:blipFill>
                    <p:spPr>
                      <a:xfrm>
                        <a:off x="3895024" y="3381069"/>
                        <a:ext cx="1204912" cy="534988"/>
                      </a:xfrm>
                      <a:prstGeom prst="rect">
                        <a:avLst/>
                      </a:prstGeom>
                    </p:spPr>
                  </p:pic>
                </p:oleObj>
              </mc:Fallback>
            </mc:AlternateContent>
          </a:graphicData>
        </a:graphic>
      </p:graphicFrame>
    </p:spTree>
    <p:extLst>
      <p:ext uri="{BB962C8B-B14F-4D97-AF65-F5344CB8AC3E}">
        <p14:creationId xmlns:p14="http://schemas.microsoft.com/office/powerpoint/2010/main" val="185410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Effect transition="in" filter="fade">
                                      <p:cBhvr>
                                        <p:cTn id="22" dur="500"/>
                                        <p:tgtEl>
                                          <p:spTgt spid="1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fade">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20"/>
                                        </p:tgtEl>
                                        <p:attrNameLst>
                                          <p:attrName>style.visibility</p:attrName>
                                        </p:attrNameLst>
                                      </p:cBhvr>
                                      <p:to>
                                        <p:strVal val="visible"/>
                                      </p:to>
                                    </p:set>
                                    <p:animEffect transition="in" filter="fade">
                                      <p:cBhvr>
                                        <p:cTn id="57" dur="500"/>
                                        <p:tgtEl>
                                          <p:spTgt spid="2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2"/>
                                        </p:tgtEl>
                                        <p:attrNameLst>
                                          <p:attrName>style.visibility</p:attrName>
                                        </p:attrNameLst>
                                      </p:cBhvr>
                                      <p:to>
                                        <p:strVal val="visible"/>
                                      </p:to>
                                    </p:set>
                                    <p:animEffect transition="in" filter="fade">
                                      <p:cBhvr>
                                        <p:cTn id="67" dur="500"/>
                                        <p:tgtEl>
                                          <p:spTgt spid="22"/>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3"/>
                                        </p:tgtEl>
                                        <p:attrNameLst>
                                          <p:attrName>style.visibility</p:attrName>
                                        </p:attrNameLst>
                                      </p:cBhvr>
                                      <p:to>
                                        <p:strVal val="visible"/>
                                      </p:to>
                                    </p:set>
                                    <p:animEffect transition="in" filter="fade">
                                      <p:cBhvr>
                                        <p:cTn id="72" dur="500"/>
                                        <p:tgtEl>
                                          <p:spTgt spid="23"/>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4"/>
                                        </p:tgtEl>
                                        <p:attrNameLst>
                                          <p:attrName>style.visibility</p:attrName>
                                        </p:attrNameLst>
                                      </p:cBhvr>
                                      <p:to>
                                        <p:strVal val="visible"/>
                                      </p:to>
                                    </p:set>
                                    <p:animEffect transition="in" filter="fade">
                                      <p:cBhvr>
                                        <p:cTn id="77" dur="500"/>
                                        <p:tgtEl>
                                          <p:spTgt spid="2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fade">
                                      <p:cBhvr>
                                        <p:cTn id="82" dur="500"/>
                                        <p:tgtEl>
                                          <p:spTgt spid="25"/>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6"/>
                                        </p:tgtEl>
                                        <p:attrNameLst>
                                          <p:attrName>style.visibility</p:attrName>
                                        </p:attrNameLst>
                                      </p:cBhvr>
                                      <p:to>
                                        <p:strVal val="visible"/>
                                      </p:to>
                                    </p:set>
                                    <p:animEffect transition="in" filter="fade">
                                      <p:cBhvr>
                                        <p:cTn id="87" dur="500"/>
                                        <p:tgtEl>
                                          <p:spTgt spid="26"/>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7"/>
                                        </p:tgtEl>
                                        <p:attrNameLst>
                                          <p:attrName>style.visibility</p:attrName>
                                        </p:attrNameLst>
                                      </p:cBhvr>
                                      <p:to>
                                        <p:strVal val="visible"/>
                                      </p:to>
                                    </p:set>
                                    <p:animEffect transition="in" filter="fade">
                                      <p:cBhvr>
                                        <p:cTn id="92" dur="500"/>
                                        <p:tgtEl>
                                          <p:spTgt spid="27"/>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fade">
                                      <p:cBhvr>
                                        <p:cTn id="97"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animBg="1"/>
      <p:bldP spid="12" grpId="0" animBg="1"/>
      <p:bldP spid="13" grpId="0" animBg="1"/>
      <p:bldP spid="14" grpId="0"/>
      <p:bldP spid="15" grpId="0" animBg="1"/>
      <p:bldP spid="16" grpId="0" animBg="1"/>
      <p:bldP spid="17" grpId="0"/>
      <p:bldP spid="18" grpId="0"/>
      <p:bldP spid="19" grpId="0" animBg="1"/>
      <p:bldP spid="2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a:extLst>
              <a:ext uri="{FF2B5EF4-FFF2-40B4-BE49-F238E27FC236}">
                <a16:creationId xmlns:a16="http://schemas.microsoft.com/office/drawing/2014/main" id="{D7132A96-9D1D-82FF-71FD-F58CEF3D7FC5}"/>
              </a:ext>
            </a:extLst>
          </p:cNvPr>
          <p:cNvGraphicFramePr>
            <a:graphicFrameLocks noChangeAspect="1"/>
          </p:cNvGraphicFramePr>
          <p:nvPr>
            <p:extLst>
              <p:ext uri="{D42A27DB-BD31-4B8C-83A1-F6EECF244321}">
                <p14:modId xmlns:p14="http://schemas.microsoft.com/office/powerpoint/2010/main" val="911174372"/>
              </p:ext>
            </p:extLst>
          </p:nvPr>
        </p:nvGraphicFramePr>
        <p:xfrm>
          <a:off x="228600" y="228600"/>
          <a:ext cx="6400800" cy="763588"/>
        </p:xfrm>
        <a:graphic>
          <a:graphicData uri="http://schemas.openxmlformats.org/presentationml/2006/ole">
            <mc:AlternateContent xmlns:mc="http://schemas.openxmlformats.org/markup-compatibility/2006">
              <mc:Choice xmlns:v="urn:schemas-microsoft-com:vml" Requires="v">
                <p:oleObj name="Equation" r:id="rId2" imgW="2133360" imgH="253800" progId="Equation.DSMT4">
                  <p:embed/>
                </p:oleObj>
              </mc:Choice>
              <mc:Fallback>
                <p:oleObj name="Equation" r:id="rId2" imgW="2133360" imgH="253800" progId="Equation.DSMT4">
                  <p:embed/>
                  <p:pic>
                    <p:nvPicPr>
                      <p:cNvPr id="4" name="Object 3">
                        <a:extLst>
                          <a:ext uri="{FF2B5EF4-FFF2-40B4-BE49-F238E27FC236}">
                            <a16:creationId xmlns:a16="http://schemas.microsoft.com/office/drawing/2014/main" id="{D7132A96-9D1D-82FF-71FD-F58CEF3D7FC5}"/>
                          </a:ext>
                        </a:extLst>
                      </p:cNvPr>
                      <p:cNvPicPr/>
                      <p:nvPr/>
                    </p:nvPicPr>
                    <p:blipFill>
                      <a:blip r:embed="rId3"/>
                      <a:stretch>
                        <a:fillRect/>
                      </a:stretch>
                    </p:blipFill>
                    <p:spPr>
                      <a:xfrm>
                        <a:off x="228600" y="228600"/>
                        <a:ext cx="6400800" cy="763588"/>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C4986356-BF6A-DA92-3CC8-21293B4D93B0}"/>
              </a:ext>
            </a:extLst>
          </p:cNvPr>
          <p:cNvGraphicFramePr>
            <a:graphicFrameLocks noChangeAspect="1"/>
          </p:cNvGraphicFramePr>
          <p:nvPr>
            <p:extLst>
              <p:ext uri="{D42A27DB-BD31-4B8C-83A1-F6EECF244321}">
                <p14:modId xmlns:p14="http://schemas.microsoft.com/office/powerpoint/2010/main" val="810975033"/>
              </p:ext>
            </p:extLst>
          </p:nvPr>
        </p:nvGraphicFramePr>
        <p:xfrm>
          <a:off x="381000" y="1219200"/>
          <a:ext cx="1203325" cy="534988"/>
        </p:xfrm>
        <a:graphic>
          <a:graphicData uri="http://schemas.openxmlformats.org/presentationml/2006/ole">
            <mc:AlternateContent xmlns:mc="http://schemas.openxmlformats.org/markup-compatibility/2006">
              <mc:Choice xmlns:v="urn:schemas-microsoft-com:vml" Requires="v">
                <p:oleObj name="Equation" r:id="rId4" imgW="406080" imgH="177480" progId="Equation.DSMT4">
                  <p:embed/>
                </p:oleObj>
              </mc:Choice>
              <mc:Fallback>
                <p:oleObj name="Equation" r:id="rId4" imgW="406080" imgH="177480" progId="Equation.DSMT4">
                  <p:embed/>
                  <p:pic>
                    <p:nvPicPr>
                      <p:cNvPr id="5" name="Object 4">
                        <a:extLst>
                          <a:ext uri="{FF2B5EF4-FFF2-40B4-BE49-F238E27FC236}">
                            <a16:creationId xmlns:a16="http://schemas.microsoft.com/office/drawing/2014/main" id="{C4986356-BF6A-DA92-3CC8-21293B4D93B0}"/>
                          </a:ext>
                        </a:extLst>
                      </p:cNvPr>
                      <p:cNvPicPr/>
                      <p:nvPr/>
                    </p:nvPicPr>
                    <p:blipFill>
                      <a:blip r:embed="rId5"/>
                      <a:stretch>
                        <a:fillRect/>
                      </a:stretch>
                    </p:blipFill>
                    <p:spPr>
                      <a:xfrm>
                        <a:off x="381000" y="1219200"/>
                        <a:ext cx="1203325" cy="534988"/>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5F7B6FE9-0D7D-21B8-306B-79B874B716C1}"/>
              </a:ext>
            </a:extLst>
          </p:cNvPr>
          <p:cNvGraphicFramePr>
            <a:graphicFrameLocks noChangeAspect="1"/>
          </p:cNvGraphicFramePr>
          <p:nvPr>
            <p:extLst>
              <p:ext uri="{D42A27DB-BD31-4B8C-83A1-F6EECF244321}">
                <p14:modId xmlns:p14="http://schemas.microsoft.com/office/powerpoint/2010/main" val="1378263811"/>
              </p:ext>
            </p:extLst>
          </p:nvPr>
        </p:nvGraphicFramePr>
        <p:xfrm>
          <a:off x="1584325" y="1104106"/>
          <a:ext cx="1504950" cy="765175"/>
        </p:xfrm>
        <a:graphic>
          <a:graphicData uri="http://schemas.openxmlformats.org/presentationml/2006/ole">
            <mc:AlternateContent xmlns:mc="http://schemas.openxmlformats.org/markup-compatibility/2006">
              <mc:Choice xmlns:v="urn:schemas-microsoft-com:vml" Requires="v">
                <p:oleObj name="Equation" r:id="rId6" imgW="507960" imgH="253800" progId="Equation.DSMT4">
                  <p:embed/>
                </p:oleObj>
              </mc:Choice>
              <mc:Fallback>
                <p:oleObj name="Equation" r:id="rId6" imgW="507960" imgH="253800" progId="Equation.DSMT4">
                  <p:embed/>
                  <p:pic>
                    <p:nvPicPr>
                      <p:cNvPr id="6" name="Object 5">
                        <a:extLst>
                          <a:ext uri="{FF2B5EF4-FFF2-40B4-BE49-F238E27FC236}">
                            <a16:creationId xmlns:a16="http://schemas.microsoft.com/office/drawing/2014/main" id="{5F7B6FE9-0D7D-21B8-306B-79B874B716C1}"/>
                          </a:ext>
                        </a:extLst>
                      </p:cNvPr>
                      <p:cNvPicPr/>
                      <p:nvPr/>
                    </p:nvPicPr>
                    <p:blipFill>
                      <a:blip r:embed="rId7"/>
                      <a:stretch>
                        <a:fillRect/>
                      </a:stretch>
                    </p:blipFill>
                    <p:spPr>
                      <a:xfrm>
                        <a:off x="1584325" y="1104106"/>
                        <a:ext cx="1504950" cy="76517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AA487962-1E39-3AD1-C0B0-7C5D793F9DD8}"/>
              </a:ext>
            </a:extLst>
          </p:cNvPr>
          <p:cNvGraphicFramePr>
            <a:graphicFrameLocks noChangeAspect="1"/>
          </p:cNvGraphicFramePr>
          <p:nvPr>
            <p:extLst>
              <p:ext uri="{D42A27DB-BD31-4B8C-83A1-F6EECF244321}">
                <p14:modId xmlns:p14="http://schemas.microsoft.com/office/powerpoint/2010/main" val="2532285192"/>
              </p:ext>
            </p:extLst>
          </p:nvPr>
        </p:nvGraphicFramePr>
        <p:xfrm>
          <a:off x="3038475" y="1125371"/>
          <a:ext cx="2295525" cy="765175"/>
        </p:xfrm>
        <a:graphic>
          <a:graphicData uri="http://schemas.openxmlformats.org/presentationml/2006/ole">
            <mc:AlternateContent xmlns:mc="http://schemas.openxmlformats.org/markup-compatibility/2006">
              <mc:Choice xmlns:v="urn:schemas-microsoft-com:vml" Requires="v">
                <p:oleObj name="Equation" r:id="rId8" imgW="774360" imgH="253800" progId="Equation.DSMT4">
                  <p:embed/>
                </p:oleObj>
              </mc:Choice>
              <mc:Fallback>
                <p:oleObj name="Equation" r:id="rId8" imgW="774360" imgH="253800" progId="Equation.DSMT4">
                  <p:embed/>
                  <p:pic>
                    <p:nvPicPr>
                      <p:cNvPr id="7" name="Object 6">
                        <a:extLst>
                          <a:ext uri="{FF2B5EF4-FFF2-40B4-BE49-F238E27FC236}">
                            <a16:creationId xmlns:a16="http://schemas.microsoft.com/office/drawing/2014/main" id="{AA487962-1E39-3AD1-C0B0-7C5D793F9DD8}"/>
                          </a:ext>
                        </a:extLst>
                      </p:cNvPr>
                      <p:cNvPicPr/>
                      <p:nvPr/>
                    </p:nvPicPr>
                    <p:blipFill>
                      <a:blip r:embed="rId9"/>
                      <a:stretch>
                        <a:fillRect/>
                      </a:stretch>
                    </p:blipFill>
                    <p:spPr>
                      <a:xfrm>
                        <a:off x="3038475" y="1125371"/>
                        <a:ext cx="2295525" cy="76517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9B07B921-A04E-55DC-4E09-75A44DCC06DA}"/>
              </a:ext>
            </a:extLst>
          </p:cNvPr>
          <p:cNvGraphicFramePr>
            <a:graphicFrameLocks noChangeAspect="1"/>
          </p:cNvGraphicFramePr>
          <p:nvPr>
            <p:extLst>
              <p:ext uri="{D42A27DB-BD31-4B8C-83A1-F6EECF244321}">
                <p14:modId xmlns:p14="http://schemas.microsoft.com/office/powerpoint/2010/main" val="2412675227"/>
              </p:ext>
            </p:extLst>
          </p:nvPr>
        </p:nvGraphicFramePr>
        <p:xfrm>
          <a:off x="5352312" y="1219200"/>
          <a:ext cx="827088" cy="498475"/>
        </p:xfrm>
        <a:graphic>
          <a:graphicData uri="http://schemas.openxmlformats.org/presentationml/2006/ole">
            <mc:AlternateContent xmlns:mc="http://schemas.openxmlformats.org/markup-compatibility/2006">
              <mc:Choice xmlns:v="urn:schemas-microsoft-com:vml" Requires="v">
                <p:oleObj name="Equation" r:id="rId10" imgW="279360" imgH="164880" progId="Equation.DSMT4">
                  <p:embed/>
                </p:oleObj>
              </mc:Choice>
              <mc:Fallback>
                <p:oleObj name="Equation" r:id="rId10" imgW="279360" imgH="164880" progId="Equation.DSMT4">
                  <p:embed/>
                  <p:pic>
                    <p:nvPicPr>
                      <p:cNvPr id="8" name="Object 7">
                        <a:extLst>
                          <a:ext uri="{FF2B5EF4-FFF2-40B4-BE49-F238E27FC236}">
                            <a16:creationId xmlns:a16="http://schemas.microsoft.com/office/drawing/2014/main" id="{9B07B921-A04E-55DC-4E09-75A44DCC06DA}"/>
                          </a:ext>
                        </a:extLst>
                      </p:cNvPr>
                      <p:cNvPicPr/>
                      <p:nvPr/>
                    </p:nvPicPr>
                    <p:blipFill>
                      <a:blip r:embed="rId11"/>
                      <a:stretch>
                        <a:fillRect/>
                      </a:stretch>
                    </p:blipFill>
                    <p:spPr>
                      <a:xfrm>
                        <a:off x="5352312" y="1219200"/>
                        <a:ext cx="827088" cy="49847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4D2B3C7B-7068-FECB-F4CD-6077E3596AD1}"/>
              </a:ext>
            </a:extLst>
          </p:cNvPr>
          <p:cNvGraphicFramePr>
            <a:graphicFrameLocks noChangeAspect="1"/>
          </p:cNvGraphicFramePr>
          <p:nvPr>
            <p:extLst>
              <p:ext uri="{D42A27DB-BD31-4B8C-83A1-F6EECF244321}">
                <p14:modId xmlns:p14="http://schemas.microsoft.com/office/powerpoint/2010/main" val="3501487633"/>
              </p:ext>
            </p:extLst>
          </p:nvPr>
        </p:nvGraphicFramePr>
        <p:xfrm>
          <a:off x="6149975" y="1143000"/>
          <a:ext cx="1165225" cy="766762"/>
        </p:xfrm>
        <a:graphic>
          <a:graphicData uri="http://schemas.openxmlformats.org/presentationml/2006/ole">
            <mc:AlternateContent xmlns:mc="http://schemas.openxmlformats.org/markup-compatibility/2006">
              <mc:Choice xmlns:v="urn:schemas-microsoft-com:vml" Requires="v">
                <p:oleObj name="Equation" r:id="rId12" imgW="393480" imgH="253800" progId="Equation.DSMT4">
                  <p:embed/>
                </p:oleObj>
              </mc:Choice>
              <mc:Fallback>
                <p:oleObj name="Equation" r:id="rId12" imgW="393480" imgH="253800" progId="Equation.DSMT4">
                  <p:embed/>
                  <p:pic>
                    <p:nvPicPr>
                      <p:cNvPr id="9" name="Object 8">
                        <a:extLst>
                          <a:ext uri="{FF2B5EF4-FFF2-40B4-BE49-F238E27FC236}">
                            <a16:creationId xmlns:a16="http://schemas.microsoft.com/office/drawing/2014/main" id="{4D2B3C7B-7068-FECB-F4CD-6077E3596AD1}"/>
                          </a:ext>
                        </a:extLst>
                      </p:cNvPr>
                      <p:cNvPicPr/>
                      <p:nvPr/>
                    </p:nvPicPr>
                    <p:blipFill>
                      <a:blip r:embed="rId13"/>
                      <a:stretch>
                        <a:fillRect/>
                      </a:stretch>
                    </p:blipFill>
                    <p:spPr>
                      <a:xfrm>
                        <a:off x="6149975" y="1143000"/>
                        <a:ext cx="1165225" cy="766762"/>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8DEED176-4073-288A-362A-C0DAB5B35C40}"/>
              </a:ext>
            </a:extLst>
          </p:cNvPr>
          <p:cNvSpPr txBox="1"/>
          <p:nvPr/>
        </p:nvSpPr>
        <p:spPr>
          <a:xfrm>
            <a:off x="7696200" y="1219200"/>
            <a:ext cx="3886200" cy="830997"/>
          </a:xfrm>
          <a:prstGeom prst="rect">
            <a:avLst/>
          </a:prstGeom>
          <a:noFill/>
        </p:spPr>
        <p:txBody>
          <a:bodyPr wrap="square" rtlCol="0">
            <a:spAutoFit/>
          </a:bodyPr>
          <a:lstStyle/>
          <a:p>
            <a:pPr algn="ctr"/>
            <a:r>
              <a:rPr lang="en-US" sz="2400" dirty="0">
                <a:solidFill>
                  <a:srgbClr val="FF0000"/>
                </a:solidFill>
              </a:rPr>
              <a:t>If you see a zero pair, cancel them ASAP!</a:t>
            </a:r>
          </a:p>
        </p:txBody>
      </p:sp>
      <p:cxnSp>
        <p:nvCxnSpPr>
          <p:cNvPr id="12" name="Straight Connector 11">
            <a:extLst>
              <a:ext uri="{FF2B5EF4-FFF2-40B4-BE49-F238E27FC236}">
                <a16:creationId xmlns:a16="http://schemas.microsoft.com/office/drawing/2014/main" id="{F27B1998-1112-D09A-E8EB-030DA2B7C883}"/>
              </a:ext>
            </a:extLst>
          </p:cNvPr>
          <p:cNvCxnSpPr/>
          <p:nvPr/>
        </p:nvCxnSpPr>
        <p:spPr>
          <a:xfrm flipV="1">
            <a:off x="4480737" y="1204941"/>
            <a:ext cx="533400" cy="563504"/>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292CF25E-2053-905A-FED3-BE4C4980E44E}"/>
              </a:ext>
            </a:extLst>
          </p:cNvPr>
          <p:cNvCxnSpPr/>
          <p:nvPr/>
        </p:nvCxnSpPr>
        <p:spPr>
          <a:xfrm flipV="1">
            <a:off x="6452542" y="1219200"/>
            <a:ext cx="533400" cy="563504"/>
          </a:xfrm>
          <a:prstGeom prst="line">
            <a:avLst/>
          </a:prstGeom>
          <a:ln w="50800"/>
        </p:spPr>
        <p:style>
          <a:lnRef idx="1">
            <a:schemeClr val="accent1"/>
          </a:lnRef>
          <a:fillRef idx="0">
            <a:schemeClr val="accent1"/>
          </a:fillRef>
          <a:effectRef idx="0">
            <a:schemeClr val="accent1"/>
          </a:effectRef>
          <a:fontRef idx="minor">
            <a:schemeClr val="tx1"/>
          </a:fontRef>
        </p:style>
      </p:cxnSp>
      <p:graphicFrame>
        <p:nvGraphicFramePr>
          <p:cNvPr id="14" name="Object 13">
            <a:extLst>
              <a:ext uri="{FF2B5EF4-FFF2-40B4-BE49-F238E27FC236}">
                <a16:creationId xmlns:a16="http://schemas.microsoft.com/office/drawing/2014/main" id="{9F818568-DCAD-4D60-B761-E3A18C13473B}"/>
              </a:ext>
            </a:extLst>
          </p:cNvPr>
          <p:cNvGraphicFramePr>
            <a:graphicFrameLocks noChangeAspect="1"/>
          </p:cNvGraphicFramePr>
          <p:nvPr>
            <p:extLst>
              <p:ext uri="{D42A27DB-BD31-4B8C-83A1-F6EECF244321}">
                <p14:modId xmlns:p14="http://schemas.microsoft.com/office/powerpoint/2010/main" val="2697302420"/>
              </p:ext>
            </p:extLst>
          </p:nvPr>
        </p:nvGraphicFramePr>
        <p:xfrm>
          <a:off x="376570" y="2247106"/>
          <a:ext cx="1993900" cy="534988"/>
        </p:xfrm>
        <a:graphic>
          <a:graphicData uri="http://schemas.openxmlformats.org/presentationml/2006/ole">
            <mc:AlternateContent xmlns:mc="http://schemas.openxmlformats.org/markup-compatibility/2006">
              <mc:Choice xmlns:v="urn:schemas-microsoft-com:vml" Requires="v">
                <p:oleObj name="Equation" r:id="rId14" imgW="672840" imgH="177480" progId="Equation.DSMT4">
                  <p:embed/>
                </p:oleObj>
              </mc:Choice>
              <mc:Fallback>
                <p:oleObj name="Equation" r:id="rId14" imgW="672840" imgH="177480" progId="Equation.DSMT4">
                  <p:embed/>
                  <p:pic>
                    <p:nvPicPr>
                      <p:cNvPr id="14" name="Object 13">
                        <a:extLst>
                          <a:ext uri="{FF2B5EF4-FFF2-40B4-BE49-F238E27FC236}">
                            <a16:creationId xmlns:a16="http://schemas.microsoft.com/office/drawing/2014/main" id="{9F818568-DCAD-4D60-B761-E3A18C13473B}"/>
                          </a:ext>
                        </a:extLst>
                      </p:cNvPr>
                      <p:cNvPicPr/>
                      <p:nvPr/>
                    </p:nvPicPr>
                    <p:blipFill>
                      <a:blip r:embed="rId15"/>
                      <a:stretch>
                        <a:fillRect/>
                      </a:stretch>
                    </p:blipFill>
                    <p:spPr>
                      <a:xfrm>
                        <a:off x="376570" y="2247106"/>
                        <a:ext cx="1993900" cy="534988"/>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8E2A9E01-954B-A545-7EA6-5BB17F713125}"/>
              </a:ext>
            </a:extLst>
          </p:cNvPr>
          <p:cNvGraphicFramePr>
            <a:graphicFrameLocks noChangeAspect="1"/>
          </p:cNvGraphicFramePr>
          <p:nvPr>
            <p:extLst>
              <p:ext uri="{D42A27DB-BD31-4B8C-83A1-F6EECF244321}">
                <p14:modId xmlns:p14="http://schemas.microsoft.com/office/powerpoint/2010/main" val="2246591960"/>
              </p:ext>
            </p:extLst>
          </p:nvPr>
        </p:nvGraphicFramePr>
        <p:xfrm>
          <a:off x="2336800" y="2206625"/>
          <a:ext cx="2633662" cy="765175"/>
        </p:xfrm>
        <a:graphic>
          <a:graphicData uri="http://schemas.openxmlformats.org/presentationml/2006/ole">
            <mc:AlternateContent xmlns:mc="http://schemas.openxmlformats.org/markup-compatibility/2006">
              <mc:Choice xmlns:v="urn:schemas-microsoft-com:vml" Requires="v">
                <p:oleObj name="Equation" r:id="rId16" imgW="888840" imgH="253800" progId="Equation.DSMT4">
                  <p:embed/>
                </p:oleObj>
              </mc:Choice>
              <mc:Fallback>
                <p:oleObj name="Equation" r:id="rId16" imgW="888840" imgH="253800" progId="Equation.DSMT4">
                  <p:embed/>
                  <p:pic>
                    <p:nvPicPr>
                      <p:cNvPr id="15" name="Object 14">
                        <a:extLst>
                          <a:ext uri="{FF2B5EF4-FFF2-40B4-BE49-F238E27FC236}">
                            <a16:creationId xmlns:a16="http://schemas.microsoft.com/office/drawing/2014/main" id="{8E2A9E01-954B-A545-7EA6-5BB17F713125}"/>
                          </a:ext>
                        </a:extLst>
                      </p:cNvPr>
                      <p:cNvPicPr/>
                      <p:nvPr/>
                    </p:nvPicPr>
                    <p:blipFill>
                      <a:blip r:embed="rId17"/>
                      <a:stretch>
                        <a:fillRect/>
                      </a:stretch>
                    </p:blipFill>
                    <p:spPr>
                      <a:xfrm>
                        <a:off x="2336800" y="2206625"/>
                        <a:ext cx="2633662" cy="765175"/>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C5FB7238-D984-6016-CDB1-10EAAFCCD71B}"/>
              </a:ext>
            </a:extLst>
          </p:cNvPr>
          <p:cNvGraphicFramePr>
            <a:graphicFrameLocks noChangeAspect="1"/>
          </p:cNvGraphicFramePr>
          <p:nvPr>
            <p:extLst>
              <p:ext uri="{D42A27DB-BD31-4B8C-83A1-F6EECF244321}">
                <p14:modId xmlns:p14="http://schemas.microsoft.com/office/powerpoint/2010/main" val="3137762087"/>
              </p:ext>
            </p:extLst>
          </p:nvPr>
        </p:nvGraphicFramePr>
        <p:xfrm>
          <a:off x="376570" y="3009106"/>
          <a:ext cx="1804988" cy="536575"/>
        </p:xfrm>
        <a:graphic>
          <a:graphicData uri="http://schemas.openxmlformats.org/presentationml/2006/ole">
            <mc:AlternateContent xmlns:mc="http://schemas.openxmlformats.org/markup-compatibility/2006">
              <mc:Choice xmlns:v="urn:schemas-microsoft-com:vml" Requires="v">
                <p:oleObj name="Equation" r:id="rId18" imgW="609480" imgH="177480" progId="Equation.DSMT4">
                  <p:embed/>
                </p:oleObj>
              </mc:Choice>
              <mc:Fallback>
                <p:oleObj name="Equation" r:id="rId18" imgW="609480" imgH="177480" progId="Equation.DSMT4">
                  <p:embed/>
                  <p:pic>
                    <p:nvPicPr>
                      <p:cNvPr id="16" name="Object 15">
                        <a:extLst>
                          <a:ext uri="{FF2B5EF4-FFF2-40B4-BE49-F238E27FC236}">
                            <a16:creationId xmlns:a16="http://schemas.microsoft.com/office/drawing/2014/main" id="{C5FB7238-D984-6016-CDB1-10EAAFCCD71B}"/>
                          </a:ext>
                        </a:extLst>
                      </p:cNvPr>
                      <p:cNvPicPr/>
                      <p:nvPr/>
                    </p:nvPicPr>
                    <p:blipFill>
                      <a:blip r:embed="rId19"/>
                      <a:stretch>
                        <a:fillRect/>
                      </a:stretch>
                    </p:blipFill>
                    <p:spPr>
                      <a:xfrm>
                        <a:off x="376570" y="3009106"/>
                        <a:ext cx="1804988" cy="536575"/>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2A9287B0-6347-05E5-9309-5D506663776C}"/>
              </a:ext>
            </a:extLst>
          </p:cNvPr>
          <p:cNvGraphicFramePr>
            <a:graphicFrameLocks noChangeAspect="1"/>
          </p:cNvGraphicFramePr>
          <p:nvPr>
            <p:extLst>
              <p:ext uri="{D42A27DB-BD31-4B8C-83A1-F6EECF244321}">
                <p14:modId xmlns:p14="http://schemas.microsoft.com/office/powerpoint/2010/main" val="2500367482"/>
              </p:ext>
            </p:extLst>
          </p:nvPr>
        </p:nvGraphicFramePr>
        <p:xfrm>
          <a:off x="381000" y="3789363"/>
          <a:ext cx="714375" cy="498475"/>
        </p:xfrm>
        <a:graphic>
          <a:graphicData uri="http://schemas.openxmlformats.org/presentationml/2006/ole">
            <mc:AlternateContent xmlns:mc="http://schemas.openxmlformats.org/markup-compatibility/2006">
              <mc:Choice xmlns:v="urn:schemas-microsoft-com:vml" Requires="v">
                <p:oleObj name="Equation" r:id="rId20" imgW="241200" imgH="164880" progId="Equation.DSMT4">
                  <p:embed/>
                </p:oleObj>
              </mc:Choice>
              <mc:Fallback>
                <p:oleObj name="Equation" r:id="rId20" imgW="241200" imgH="164880" progId="Equation.DSMT4">
                  <p:embed/>
                  <p:pic>
                    <p:nvPicPr>
                      <p:cNvPr id="17" name="Object 16">
                        <a:extLst>
                          <a:ext uri="{FF2B5EF4-FFF2-40B4-BE49-F238E27FC236}">
                            <a16:creationId xmlns:a16="http://schemas.microsoft.com/office/drawing/2014/main" id="{2A9287B0-6347-05E5-9309-5D506663776C}"/>
                          </a:ext>
                        </a:extLst>
                      </p:cNvPr>
                      <p:cNvPicPr/>
                      <p:nvPr/>
                    </p:nvPicPr>
                    <p:blipFill>
                      <a:blip r:embed="rId21"/>
                      <a:stretch>
                        <a:fillRect/>
                      </a:stretch>
                    </p:blipFill>
                    <p:spPr>
                      <a:xfrm>
                        <a:off x="381000" y="3789363"/>
                        <a:ext cx="714375" cy="498475"/>
                      </a:xfrm>
                      <a:prstGeom prst="rect">
                        <a:avLst/>
                      </a:prstGeom>
                    </p:spPr>
                  </p:pic>
                </p:oleObj>
              </mc:Fallback>
            </mc:AlternateContent>
          </a:graphicData>
        </a:graphic>
      </p:graphicFrame>
    </p:spTree>
    <p:extLst>
      <p:ext uri="{BB962C8B-B14F-4D97-AF65-F5344CB8AC3E}">
        <p14:creationId xmlns:p14="http://schemas.microsoft.com/office/powerpoint/2010/main" val="374196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6"/>
                                        </p:tgtEl>
                                        <p:attrNameLst>
                                          <p:attrName>style.visibility</p:attrName>
                                        </p:attrNameLst>
                                      </p:cBhvr>
                                      <p:to>
                                        <p:strVal val="visible"/>
                                      </p:to>
                                    </p:set>
                                    <p:animEffect transition="in" filter="fade">
                                      <p:cBhvr>
                                        <p:cTn id="57" dur="500"/>
                                        <p:tgtEl>
                                          <p:spTgt spid="16"/>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7"/>
                                        </p:tgtEl>
                                        <p:attrNameLst>
                                          <p:attrName>style.visibility</p:attrName>
                                        </p:attrNameLst>
                                      </p:cBhvr>
                                      <p:to>
                                        <p:strVal val="visible"/>
                                      </p:to>
                                    </p:set>
                                    <p:animEffect transition="in" filter="fade">
                                      <p:cBhvr>
                                        <p:cTn id="6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064214C-42FD-3414-4F8F-E37829FA420F}"/>
              </a:ext>
            </a:extLst>
          </p:cNvPr>
          <p:cNvPicPr>
            <a:picLocks noChangeAspect="1"/>
          </p:cNvPicPr>
          <p:nvPr/>
        </p:nvPicPr>
        <p:blipFill>
          <a:blip r:embed="rId2"/>
          <a:stretch>
            <a:fillRect/>
          </a:stretch>
        </p:blipFill>
        <p:spPr>
          <a:xfrm>
            <a:off x="228600" y="163271"/>
            <a:ext cx="7848600" cy="2080352"/>
          </a:xfrm>
          <a:prstGeom prst="rect">
            <a:avLst/>
          </a:prstGeom>
        </p:spPr>
      </p:pic>
      <p:pic>
        <p:nvPicPr>
          <p:cNvPr id="7" name="Picture 6">
            <a:extLst>
              <a:ext uri="{FF2B5EF4-FFF2-40B4-BE49-F238E27FC236}">
                <a16:creationId xmlns:a16="http://schemas.microsoft.com/office/drawing/2014/main" id="{F91B7C0C-5EAF-162B-9449-116F38F00F15}"/>
              </a:ext>
            </a:extLst>
          </p:cNvPr>
          <p:cNvPicPr>
            <a:picLocks noChangeAspect="1"/>
          </p:cNvPicPr>
          <p:nvPr/>
        </p:nvPicPr>
        <p:blipFill>
          <a:blip r:embed="rId3"/>
          <a:stretch>
            <a:fillRect/>
          </a:stretch>
        </p:blipFill>
        <p:spPr>
          <a:xfrm>
            <a:off x="228600" y="3581400"/>
            <a:ext cx="7924800" cy="2115112"/>
          </a:xfrm>
          <a:prstGeom prst="rect">
            <a:avLst/>
          </a:prstGeom>
        </p:spPr>
      </p:pic>
    </p:spTree>
    <p:extLst>
      <p:ext uri="{BB962C8B-B14F-4D97-AF65-F5344CB8AC3E}">
        <p14:creationId xmlns:p14="http://schemas.microsoft.com/office/powerpoint/2010/main" val="886393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68DA8D-0CD9-1A86-7DF9-308000C1D6F6}"/>
              </a:ext>
            </a:extLst>
          </p:cNvPr>
          <p:cNvSpPr>
            <a:spLocks noGrp="1"/>
          </p:cNvSpPr>
          <p:nvPr>
            <p:ph type="title"/>
          </p:nvPr>
        </p:nvSpPr>
        <p:spPr/>
        <p:txBody>
          <a:bodyPr/>
          <a:lstStyle/>
          <a:p>
            <a:endParaRPr lang="en-US"/>
          </a:p>
        </p:txBody>
      </p:sp>
      <p:pic>
        <p:nvPicPr>
          <p:cNvPr id="4" name="Picture 3">
            <a:extLst>
              <a:ext uri="{FF2B5EF4-FFF2-40B4-BE49-F238E27FC236}">
                <a16:creationId xmlns:a16="http://schemas.microsoft.com/office/drawing/2014/main" id="{60D1C208-C234-4502-CB7B-541AA9495CA8}"/>
              </a:ext>
            </a:extLst>
          </p:cNvPr>
          <p:cNvPicPr>
            <a:picLocks noChangeAspect="1"/>
          </p:cNvPicPr>
          <p:nvPr/>
        </p:nvPicPr>
        <p:blipFill>
          <a:blip r:embed="rId2"/>
          <a:stretch>
            <a:fillRect/>
          </a:stretch>
        </p:blipFill>
        <p:spPr>
          <a:xfrm>
            <a:off x="228600" y="163271"/>
            <a:ext cx="7848600" cy="2080352"/>
          </a:xfrm>
          <a:prstGeom prst="rect">
            <a:avLst/>
          </a:prstGeom>
        </p:spPr>
      </p:pic>
      <p:sp>
        <p:nvSpPr>
          <p:cNvPr id="5" name="TextBox 4">
            <a:extLst>
              <a:ext uri="{FF2B5EF4-FFF2-40B4-BE49-F238E27FC236}">
                <a16:creationId xmlns:a16="http://schemas.microsoft.com/office/drawing/2014/main" id="{59005304-92EB-8254-5335-7C2BE3B6D32B}"/>
              </a:ext>
            </a:extLst>
          </p:cNvPr>
          <p:cNvSpPr txBox="1"/>
          <p:nvPr/>
        </p:nvSpPr>
        <p:spPr>
          <a:xfrm>
            <a:off x="5873747" y="2243623"/>
            <a:ext cx="6089653" cy="461665"/>
          </a:xfrm>
          <a:prstGeom prst="rect">
            <a:avLst/>
          </a:prstGeom>
          <a:noFill/>
        </p:spPr>
        <p:txBody>
          <a:bodyPr wrap="square" rtlCol="0">
            <a:spAutoFit/>
          </a:bodyPr>
          <a:lstStyle/>
          <a:p>
            <a:r>
              <a:rPr lang="en-US" sz="2400" dirty="0">
                <a:solidFill>
                  <a:srgbClr val="FF0000"/>
                </a:solidFill>
              </a:rPr>
              <a:t>Rewrite all the operations as addition!</a:t>
            </a:r>
          </a:p>
        </p:txBody>
      </p:sp>
      <p:graphicFrame>
        <p:nvGraphicFramePr>
          <p:cNvPr id="7" name="Object 6">
            <a:extLst>
              <a:ext uri="{FF2B5EF4-FFF2-40B4-BE49-F238E27FC236}">
                <a16:creationId xmlns:a16="http://schemas.microsoft.com/office/drawing/2014/main" id="{551889C0-27F9-5A88-F98B-0F3A493F0DE3}"/>
              </a:ext>
            </a:extLst>
          </p:cNvPr>
          <p:cNvGraphicFramePr>
            <a:graphicFrameLocks noChangeAspect="1"/>
          </p:cNvGraphicFramePr>
          <p:nvPr>
            <p:extLst>
              <p:ext uri="{D42A27DB-BD31-4B8C-83A1-F6EECF244321}">
                <p14:modId xmlns:p14="http://schemas.microsoft.com/office/powerpoint/2010/main" val="3261943761"/>
              </p:ext>
            </p:extLst>
          </p:nvPr>
        </p:nvGraphicFramePr>
        <p:xfrm>
          <a:off x="254876" y="2781300"/>
          <a:ext cx="5789613" cy="765175"/>
        </p:xfrm>
        <a:graphic>
          <a:graphicData uri="http://schemas.openxmlformats.org/presentationml/2006/ole">
            <mc:AlternateContent xmlns:mc="http://schemas.openxmlformats.org/markup-compatibility/2006">
              <mc:Choice xmlns:v="urn:schemas-microsoft-com:vml" Requires="v">
                <p:oleObj name="Equation" r:id="rId3" imgW="1955520" imgH="253800" progId="Equation.DSMT4">
                  <p:embed/>
                </p:oleObj>
              </mc:Choice>
              <mc:Fallback>
                <p:oleObj name="Equation" r:id="rId3" imgW="1955520" imgH="253800" progId="Equation.DSMT4">
                  <p:embed/>
                  <p:pic>
                    <p:nvPicPr>
                      <p:cNvPr id="7" name="Object 6">
                        <a:extLst>
                          <a:ext uri="{FF2B5EF4-FFF2-40B4-BE49-F238E27FC236}">
                            <a16:creationId xmlns:a16="http://schemas.microsoft.com/office/drawing/2014/main" id="{551889C0-27F9-5A88-F98B-0F3A493F0DE3}"/>
                          </a:ext>
                        </a:extLst>
                      </p:cNvPr>
                      <p:cNvPicPr/>
                      <p:nvPr/>
                    </p:nvPicPr>
                    <p:blipFill>
                      <a:blip r:embed="rId4"/>
                      <a:stretch>
                        <a:fillRect/>
                      </a:stretch>
                    </p:blipFill>
                    <p:spPr>
                      <a:xfrm>
                        <a:off x="254876" y="2781300"/>
                        <a:ext cx="5789613" cy="765175"/>
                      </a:xfrm>
                      <a:prstGeom prst="rect">
                        <a:avLst/>
                      </a:prstGeom>
                    </p:spPr>
                  </p:pic>
                </p:oleObj>
              </mc:Fallback>
            </mc:AlternateContent>
          </a:graphicData>
        </a:graphic>
      </p:graphicFrame>
      <p:sp>
        <p:nvSpPr>
          <p:cNvPr id="8" name="TextBox 7">
            <a:extLst>
              <a:ext uri="{FF2B5EF4-FFF2-40B4-BE49-F238E27FC236}">
                <a16:creationId xmlns:a16="http://schemas.microsoft.com/office/drawing/2014/main" id="{C5E77058-87DC-95F5-0FB7-35F5311BEE24}"/>
              </a:ext>
            </a:extLst>
          </p:cNvPr>
          <p:cNvSpPr txBox="1"/>
          <p:nvPr/>
        </p:nvSpPr>
        <p:spPr>
          <a:xfrm>
            <a:off x="5873747" y="3391654"/>
            <a:ext cx="6089653" cy="830997"/>
          </a:xfrm>
          <a:prstGeom prst="rect">
            <a:avLst/>
          </a:prstGeom>
          <a:noFill/>
        </p:spPr>
        <p:txBody>
          <a:bodyPr wrap="square" rtlCol="0">
            <a:spAutoFit/>
          </a:bodyPr>
          <a:lstStyle/>
          <a:p>
            <a:r>
              <a:rPr lang="en-US" sz="2400" dirty="0">
                <a:solidFill>
                  <a:srgbClr val="FF0000"/>
                </a:solidFill>
              </a:rPr>
              <a:t>Bunch the positives together in front and the negatives in the back</a:t>
            </a:r>
          </a:p>
        </p:txBody>
      </p:sp>
      <p:graphicFrame>
        <p:nvGraphicFramePr>
          <p:cNvPr id="9" name="Object 8">
            <a:extLst>
              <a:ext uri="{FF2B5EF4-FFF2-40B4-BE49-F238E27FC236}">
                <a16:creationId xmlns:a16="http://schemas.microsoft.com/office/drawing/2014/main" id="{4FF8DA15-3932-113B-DB8A-131B2C226E75}"/>
              </a:ext>
            </a:extLst>
          </p:cNvPr>
          <p:cNvGraphicFramePr>
            <a:graphicFrameLocks noChangeAspect="1"/>
          </p:cNvGraphicFramePr>
          <p:nvPr>
            <p:extLst>
              <p:ext uri="{D42A27DB-BD31-4B8C-83A1-F6EECF244321}">
                <p14:modId xmlns:p14="http://schemas.microsoft.com/office/powerpoint/2010/main" val="1611709923"/>
              </p:ext>
            </p:extLst>
          </p:nvPr>
        </p:nvGraphicFramePr>
        <p:xfrm>
          <a:off x="85807" y="3830810"/>
          <a:ext cx="6127750" cy="765175"/>
        </p:xfrm>
        <a:graphic>
          <a:graphicData uri="http://schemas.openxmlformats.org/presentationml/2006/ole">
            <mc:AlternateContent xmlns:mc="http://schemas.openxmlformats.org/markup-compatibility/2006">
              <mc:Choice xmlns:v="urn:schemas-microsoft-com:vml" Requires="v">
                <p:oleObj name="Equation" r:id="rId5" imgW="2070000" imgH="253800" progId="Equation.DSMT4">
                  <p:embed/>
                </p:oleObj>
              </mc:Choice>
              <mc:Fallback>
                <p:oleObj name="Equation" r:id="rId5" imgW="2070000" imgH="253800" progId="Equation.DSMT4">
                  <p:embed/>
                  <p:pic>
                    <p:nvPicPr>
                      <p:cNvPr id="9" name="Object 8">
                        <a:extLst>
                          <a:ext uri="{FF2B5EF4-FFF2-40B4-BE49-F238E27FC236}">
                            <a16:creationId xmlns:a16="http://schemas.microsoft.com/office/drawing/2014/main" id="{4FF8DA15-3932-113B-DB8A-131B2C226E75}"/>
                          </a:ext>
                        </a:extLst>
                      </p:cNvPr>
                      <p:cNvPicPr/>
                      <p:nvPr/>
                    </p:nvPicPr>
                    <p:blipFill>
                      <a:blip r:embed="rId6"/>
                      <a:stretch>
                        <a:fillRect/>
                      </a:stretch>
                    </p:blipFill>
                    <p:spPr>
                      <a:xfrm>
                        <a:off x="85807" y="3830810"/>
                        <a:ext cx="6127750" cy="765175"/>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3AD04CA0-B0C5-9577-AEC1-E4969D025B61}"/>
              </a:ext>
            </a:extLst>
          </p:cNvPr>
          <p:cNvGraphicFramePr>
            <a:graphicFrameLocks noChangeAspect="1"/>
          </p:cNvGraphicFramePr>
          <p:nvPr>
            <p:extLst>
              <p:ext uri="{D42A27DB-BD31-4B8C-83A1-F6EECF244321}">
                <p14:modId xmlns:p14="http://schemas.microsoft.com/office/powerpoint/2010/main" val="4159879894"/>
              </p:ext>
            </p:extLst>
          </p:nvPr>
        </p:nvGraphicFramePr>
        <p:xfrm>
          <a:off x="146050" y="4721225"/>
          <a:ext cx="2368550" cy="765175"/>
        </p:xfrm>
        <a:graphic>
          <a:graphicData uri="http://schemas.openxmlformats.org/presentationml/2006/ole">
            <mc:AlternateContent xmlns:mc="http://schemas.openxmlformats.org/markup-compatibility/2006">
              <mc:Choice xmlns:v="urn:schemas-microsoft-com:vml" Requires="v">
                <p:oleObj name="Equation" r:id="rId7" imgW="799920" imgH="253800" progId="Equation.DSMT4">
                  <p:embed/>
                </p:oleObj>
              </mc:Choice>
              <mc:Fallback>
                <p:oleObj name="Equation" r:id="rId7" imgW="799920" imgH="253800" progId="Equation.DSMT4">
                  <p:embed/>
                  <p:pic>
                    <p:nvPicPr>
                      <p:cNvPr id="10" name="Object 9">
                        <a:extLst>
                          <a:ext uri="{FF2B5EF4-FFF2-40B4-BE49-F238E27FC236}">
                            <a16:creationId xmlns:a16="http://schemas.microsoft.com/office/drawing/2014/main" id="{3AD04CA0-B0C5-9577-AEC1-E4969D025B61}"/>
                          </a:ext>
                        </a:extLst>
                      </p:cNvPr>
                      <p:cNvPicPr/>
                      <p:nvPr/>
                    </p:nvPicPr>
                    <p:blipFill>
                      <a:blip r:embed="rId8"/>
                      <a:stretch>
                        <a:fillRect/>
                      </a:stretch>
                    </p:blipFill>
                    <p:spPr>
                      <a:xfrm>
                        <a:off x="146050" y="4721225"/>
                        <a:ext cx="2368550" cy="76517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5A049842-C71D-2BC9-8D2D-A7B9BA90730E}"/>
              </a:ext>
            </a:extLst>
          </p:cNvPr>
          <p:cNvGraphicFramePr>
            <a:graphicFrameLocks noChangeAspect="1"/>
          </p:cNvGraphicFramePr>
          <p:nvPr>
            <p:extLst>
              <p:ext uri="{D42A27DB-BD31-4B8C-83A1-F6EECF244321}">
                <p14:modId xmlns:p14="http://schemas.microsoft.com/office/powerpoint/2010/main" val="1528605254"/>
              </p:ext>
            </p:extLst>
          </p:nvPr>
        </p:nvGraphicFramePr>
        <p:xfrm>
          <a:off x="242887" y="5726113"/>
          <a:ext cx="976313" cy="534987"/>
        </p:xfrm>
        <a:graphic>
          <a:graphicData uri="http://schemas.openxmlformats.org/presentationml/2006/ole">
            <mc:AlternateContent xmlns:mc="http://schemas.openxmlformats.org/markup-compatibility/2006">
              <mc:Choice xmlns:v="urn:schemas-microsoft-com:vml" Requires="v">
                <p:oleObj name="Equation" r:id="rId9" imgW="330120" imgH="177480" progId="Equation.DSMT4">
                  <p:embed/>
                </p:oleObj>
              </mc:Choice>
              <mc:Fallback>
                <p:oleObj name="Equation" r:id="rId9" imgW="330120" imgH="177480" progId="Equation.DSMT4">
                  <p:embed/>
                  <p:pic>
                    <p:nvPicPr>
                      <p:cNvPr id="11" name="Object 10">
                        <a:extLst>
                          <a:ext uri="{FF2B5EF4-FFF2-40B4-BE49-F238E27FC236}">
                            <a16:creationId xmlns:a16="http://schemas.microsoft.com/office/drawing/2014/main" id="{5A049842-C71D-2BC9-8D2D-A7B9BA90730E}"/>
                          </a:ext>
                        </a:extLst>
                      </p:cNvPr>
                      <p:cNvPicPr/>
                      <p:nvPr/>
                    </p:nvPicPr>
                    <p:blipFill>
                      <a:blip r:embed="rId10"/>
                      <a:stretch>
                        <a:fillRect/>
                      </a:stretch>
                    </p:blipFill>
                    <p:spPr>
                      <a:xfrm>
                        <a:off x="242887" y="5726113"/>
                        <a:ext cx="976313" cy="534987"/>
                      </a:xfrm>
                      <a:prstGeom prst="rect">
                        <a:avLst/>
                      </a:prstGeom>
                    </p:spPr>
                  </p:pic>
                </p:oleObj>
              </mc:Fallback>
            </mc:AlternateContent>
          </a:graphicData>
        </a:graphic>
      </p:graphicFrame>
    </p:spTree>
    <p:extLst>
      <p:ext uri="{BB962C8B-B14F-4D97-AF65-F5344CB8AC3E}">
        <p14:creationId xmlns:p14="http://schemas.microsoft.com/office/powerpoint/2010/main" val="218033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20E95BFB-AD4C-FE16-B323-59B85CFC24DD}"/>
              </a:ext>
            </a:extLst>
          </p:cNvPr>
          <p:cNvPicPr>
            <a:picLocks noChangeAspect="1"/>
          </p:cNvPicPr>
          <p:nvPr/>
        </p:nvPicPr>
        <p:blipFill>
          <a:blip r:embed="rId2"/>
          <a:stretch>
            <a:fillRect/>
          </a:stretch>
        </p:blipFill>
        <p:spPr>
          <a:xfrm>
            <a:off x="219740" y="69112"/>
            <a:ext cx="7924800" cy="2115112"/>
          </a:xfrm>
          <a:prstGeom prst="rect">
            <a:avLst/>
          </a:prstGeom>
        </p:spPr>
      </p:pic>
    </p:spTree>
    <p:extLst>
      <p:ext uri="{BB962C8B-B14F-4D97-AF65-F5344CB8AC3E}">
        <p14:creationId xmlns:p14="http://schemas.microsoft.com/office/powerpoint/2010/main" val="1980364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37AC56-A4F7-B81D-0A3F-B16685C09C91}"/>
              </a:ext>
            </a:extLst>
          </p:cNvPr>
          <p:cNvSpPr>
            <a:spLocks noGrp="1"/>
          </p:cNvSpPr>
          <p:nvPr>
            <p:ph type="title"/>
          </p:nvPr>
        </p:nvSpPr>
        <p:spPr>
          <a:xfrm>
            <a:off x="609600" y="274638"/>
            <a:ext cx="9956800" cy="563562"/>
          </a:xfrm>
        </p:spPr>
        <p:txBody>
          <a:bodyPr>
            <a:normAutofit/>
          </a:bodyPr>
          <a:lstStyle/>
          <a:p>
            <a:r>
              <a:rPr lang="en-US" dirty="0"/>
              <a:t>IV) Using Algebra to Evaluate Expressions</a:t>
            </a:r>
          </a:p>
        </p:txBody>
      </p:sp>
      <p:sp>
        <p:nvSpPr>
          <p:cNvPr id="3" name="Content Placeholder 2">
            <a:extLst>
              <a:ext uri="{FF2B5EF4-FFF2-40B4-BE49-F238E27FC236}">
                <a16:creationId xmlns:a16="http://schemas.microsoft.com/office/drawing/2014/main" id="{1113E70F-5C51-9278-A44E-D93D6264922D}"/>
              </a:ext>
            </a:extLst>
          </p:cNvPr>
          <p:cNvSpPr>
            <a:spLocks noGrp="1"/>
          </p:cNvSpPr>
          <p:nvPr>
            <p:ph sz="quarter" idx="1"/>
          </p:nvPr>
        </p:nvSpPr>
        <p:spPr>
          <a:xfrm>
            <a:off x="152400" y="838200"/>
            <a:ext cx="6705600" cy="572814"/>
          </a:xfrm>
        </p:spPr>
        <p:txBody>
          <a:bodyPr/>
          <a:lstStyle/>
          <a:p>
            <a:r>
              <a:rPr lang="en-US" dirty="0"/>
              <a:t>Suppose with algebra, we know that: </a:t>
            </a:r>
          </a:p>
        </p:txBody>
      </p:sp>
      <p:graphicFrame>
        <p:nvGraphicFramePr>
          <p:cNvPr id="4" name="Object 3">
            <a:extLst>
              <a:ext uri="{FF2B5EF4-FFF2-40B4-BE49-F238E27FC236}">
                <a16:creationId xmlns:a16="http://schemas.microsoft.com/office/drawing/2014/main" id="{E2C6DCA0-B831-64DB-F377-978B5EC7807C}"/>
              </a:ext>
            </a:extLst>
          </p:cNvPr>
          <p:cNvGraphicFramePr>
            <a:graphicFrameLocks noChangeAspect="1"/>
          </p:cNvGraphicFramePr>
          <p:nvPr>
            <p:extLst>
              <p:ext uri="{D42A27DB-BD31-4B8C-83A1-F6EECF244321}">
                <p14:modId xmlns:p14="http://schemas.microsoft.com/office/powerpoint/2010/main" val="127353839"/>
              </p:ext>
            </p:extLst>
          </p:nvPr>
        </p:nvGraphicFramePr>
        <p:xfrm>
          <a:off x="5772807" y="838200"/>
          <a:ext cx="2111375" cy="422275"/>
        </p:xfrm>
        <a:graphic>
          <a:graphicData uri="http://schemas.openxmlformats.org/presentationml/2006/ole">
            <mc:AlternateContent xmlns:mc="http://schemas.openxmlformats.org/markup-compatibility/2006">
              <mc:Choice xmlns:v="urn:schemas-microsoft-com:vml" Requires="v">
                <p:oleObj name="Equation" r:id="rId2" imgW="888840" imgH="177480" progId="Equation.DSMT4">
                  <p:embed/>
                </p:oleObj>
              </mc:Choice>
              <mc:Fallback>
                <p:oleObj name="Equation" r:id="rId2" imgW="888840" imgH="177480" progId="Equation.DSMT4">
                  <p:embed/>
                  <p:pic>
                    <p:nvPicPr>
                      <p:cNvPr id="4" name="Object 3">
                        <a:extLst>
                          <a:ext uri="{FF2B5EF4-FFF2-40B4-BE49-F238E27FC236}">
                            <a16:creationId xmlns:a16="http://schemas.microsoft.com/office/drawing/2014/main" id="{E2C6DCA0-B831-64DB-F377-978B5EC7807C}"/>
                          </a:ext>
                        </a:extLst>
                      </p:cNvPr>
                      <p:cNvPicPr/>
                      <p:nvPr/>
                    </p:nvPicPr>
                    <p:blipFill>
                      <a:blip r:embed="rId3"/>
                      <a:stretch>
                        <a:fillRect/>
                      </a:stretch>
                    </p:blipFill>
                    <p:spPr>
                      <a:xfrm>
                        <a:off x="5772807" y="838200"/>
                        <a:ext cx="2111375" cy="42227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D826C793-FBAB-DB67-2043-7C438AEB49CC}"/>
              </a:ext>
            </a:extLst>
          </p:cNvPr>
          <p:cNvGraphicFramePr>
            <a:graphicFrameLocks noChangeAspect="1"/>
          </p:cNvGraphicFramePr>
          <p:nvPr>
            <p:extLst>
              <p:ext uri="{D42A27DB-BD31-4B8C-83A1-F6EECF244321}">
                <p14:modId xmlns:p14="http://schemas.microsoft.com/office/powerpoint/2010/main" val="3051021774"/>
              </p:ext>
            </p:extLst>
          </p:nvPr>
        </p:nvGraphicFramePr>
        <p:xfrm>
          <a:off x="7978775" y="838200"/>
          <a:ext cx="633412" cy="422275"/>
        </p:xfrm>
        <a:graphic>
          <a:graphicData uri="http://schemas.openxmlformats.org/presentationml/2006/ole">
            <mc:AlternateContent xmlns:mc="http://schemas.openxmlformats.org/markup-compatibility/2006">
              <mc:Choice xmlns:v="urn:schemas-microsoft-com:vml" Requires="v">
                <p:oleObj name="Equation" r:id="rId4" imgW="266400" imgH="177480" progId="Equation.DSMT4">
                  <p:embed/>
                </p:oleObj>
              </mc:Choice>
              <mc:Fallback>
                <p:oleObj name="Equation" r:id="rId4" imgW="266400" imgH="177480" progId="Equation.DSMT4">
                  <p:embed/>
                  <p:pic>
                    <p:nvPicPr>
                      <p:cNvPr id="5" name="Object 4">
                        <a:extLst>
                          <a:ext uri="{FF2B5EF4-FFF2-40B4-BE49-F238E27FC236}">
                            <a16:creationId xmlns:a16="http://schemas.microsoft.com/office/drawing/2014/main" id="{D826C793-FBAB-DB67-2043-7C438AEB49CC}"/>
                          </a:ext>
                        </a:extLst>
                      </p:cNvPr>
                      <p:cNvPicPr/>
                      <p:nvPr/>
                    </p:nvPicPr>
                    <p:blipFill>
                      <a:blip r:embed="rId5"/>
                      <a:stretch>
                        <a:fillRect/>
                      </a:stretch>
                    </p:blipFill>
                    <p:spPr>
                      <a:xfrm>
                        <a:off x="7978775" y="838200"/>
                        <a:ext cx="633412" cy="422275"/>
                      </a:xfrm>
                      <a:prstGeom prst="rect">
                        <a:avLst/>
                      </a:prstGeom>
                    </p:spPr>
                  </p:pic>
                </p:oleObj>
              </mc:Fallback>
            </mc:AlternateContent>
          </a:graphicData>
        </a:graphic>
      </p:graphicFrame>
      <p:sp>
        <p:nvSpPr>
          <p:cNvPr id="6" name="Content Placeholder 2">
            <a:extLst>
              <a:ext uri="{FF2B5EF4-FFF2-40B4-BE49-F238E27FC236}">
                <a16:creationId xmlns:a16="http://schemas.microsoft.com/office/drawing/2014/main" id="{D508AB5E-AC0D-348D-F4CC-BBCF6890D1C1}"/>
              </a:ext>
            </a:extLst>
          </p:cNvPr>
          <p:cNvSpPr txBox="1">
            <a:spLocks/>
          </p:cNvSpPr>
          <p:nvPr/>
        </p:nvSpPr>
        <p:spPr>
          <a:xfrm>
            <a:off x="57807" y="1408386"/>
            <a:ext cx="11582400" cy="87761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Likewise, if we have many terms that contain the same factor, we can combine them like algebra terms</a:t>
            </a:r>
          </a:p>
        </p:txBody>
      </p:sp>
      <p:graphicFrame>
        <p:nvGraphicFramePr>
          <p:cNvPr id="7" name="Object 6">
            <a:extLst>
              <a:ext uri="{FF2B5EF4-FFF2-40B4-BE49-F238E27FC236}">
                <a16:creationId xmlns:a16="http://schemas.microsoft.com/office/drawing/2014/main" id="{3860F33B-A021-2E07-2BA7-2738E4499A73}"/>
              </a:ext>
            </a:extLst>
          </p:cNvPr>
          <p:cNvGraphicFramePr>
            <a:graphicFrameLocks noChangeAspect="1"/>
          </p:cNvGraphicFramePr>
          <p:nvPr>
            <p:extLst>
              <p:ext uri="{D42A27DB-BD31-4B8C-83A1-F6EECF244321}">
                <p14:modId xmlns:p14="http://schemas.microsoft.com/office/powerpoint/2010/main" val="1356842471"/>
              </p:ext>
            </p:extLst>
          </p:nvPr>
        </p:nvGraphicFramePr>
        <p:xfrm>
          <a:off x="486103" y="2286000"/>
          <a:ext cx="3559175" cy="603250"/>
        </p:xfrm>
        <a:graphic>
          <a:graphicData uri="http://schemas.openxmlformats.org/presentationml/2006/ole">
            <mc:AlternateContent xmlns:mc="http://schemas.openxmlformats.org/markup-compatibility/2006">
              <mc:Choice xmlns:v="urn:schemas-microsoft-com:vml" Requires="v">
                <p:oleObj name="Equation" r:id="rId6" imgW="1498320" imgH="253800" progId="Equation.DSMT4">
                  <p:embed/>
                </p:oleObj>
              </mc:Choice>
              <mc:Fallback>
                <p:oleObj name="Equation" r:id="rId6" imgW="1498320" imgH="253800" progId="Equation.DSMT4">
                  <p:embed/>
                  <p:pic>
                    <p:nvPicPr>
                      <p:cNvPr id="7" name="Object 6">
                        <a:extLst>
                          <a:ext uri="{FF2B5EF4-FFF2-40B4-BE49-F238E27FC236}">
                            <a16:creationId xmlns:a16="http://schemas.microsoft.com/office/drawing/2014/main" id="{3860F33B-A021-2E07-2BA7-2738E4499A73}"/>
                          </a:ext>
                        </a:extLst>
                      </p:cNvPr>
                      <p:cNvPicPr/>
                      <p:nvPr/>
                    </p:nvPicPr>
                    <p:blipFill>
                      <a:blip r:embed="rId7"/>
                      <a:stretch>
                        <a:fillRect/>
                      </a:stretch>
                    </p:blipFill>
                    <p:spPr>
                      <a:xfrm>
                        <a:off x="486103" y="2286000"/>
                        <a:ext cx="3559175" cy="6032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0406E594-77B3-C7CF-B206-218F21518DFA}"/>
              </a:ext>
            </a:extLst>
          </p:cNvPr>
          <p:cNvGraphicFramePr>
            <a:graphicFrameLocks noChangeAspect="1"/>
          </p:cNvGraphicFramePr>
          <p:nvPr>
            <p:extLst>
              <p:ext uri="{D42A27DB-BD31-4B8C-83A1-F6EECF244321}">
                <p14:modId xmlns:p14="http://schemas.microsoft.com/office/powerpoint/2010/main" val="4211150215"/>
              </p:ext>
            </p:extLst>
          </p:nvPr>
        </p:nvGraphicFramePr>
        <p:xfrm>
          <a:off x="4038600" y="2286000"/>
          <a:ext cx="1116012" cy="603250"/>
        </p:xfrm>
        <a:graphic>
          <a:graphicData uri="http://schemas.openxmlformats.org/presentationml/2006/ole">
            <mc:AlternateContent xmlns:mc="http://schemas.openxmlformats.org/markup-compatibility/2006">
              <mc:Choice xmlns:v="urn:schemas-microsoft-com:vml" Requires="v">
                <p:oleObj name="Equation" r:id="rId8" imgW="469800" imgH="253800" progId="Equation.DSMT4">
                  <p:embed/>
                </p:oleObj>
              </mc:Choice>
              <mc:Fallback>
                <p:oleObj name="Equation" r:id="rId8" imgW="469800" imgH="253800" progId="Equation.DSMT4">
                  <p:embed/>
                  <p:pic>
                    <p:nvPicPr>
                      <p:cNvPr id="9" name="Object 8">
                        <a:extLst>
                          <a:ext uri="{FF2B5EF4-FFF2-40B4-BE49-F238E27FC236}">
                            <a16:creationId xmlns:a16="http://schemas.microsoft.com/office/drawing/2014/main" id="{0406E594-77B3-C7CF-B206-218F21518DFA}"/>
                          </a:ext>
                        </a:extLst>
                      </p:cNvPr>
                      <p:cNvPicPr/>
                      <p:nvPr/>
                    </p:nvPicPr>
                    <p:blipFill>
                      <a:blip r:embed="rId9"/>
                      <a:stretch>
                        <a:fillRect/>
                      </a:stretch>
                    </p:blipFill>
                    <p:spPr>
                      <a:xfrm>
                        <a:off x="4038600" y="2286000"/>
                        <a:ext cx="1116012" cy="60325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1B743928-7E8C-93E0-840C-795D39919B60}"/>
              </a:ext>
            </a:extLst>
          </p:cNvPr>
          <p:cNvGraphicFramePr>
            <a:graphicFrameLocks noChangeAspect="1"/>
          </p:cNvGraphicFramePr>
          <p:nvPr>
            <p:extLst>
              <p:ext uri="{D42A27DB-BD31-4B8C-83A1-F6EECF244321}">
                <p14:modId xmlns:p14="http://schemas.microsoft.com/office/powerpoint/2010/main" val="3412692170"/>
              </p:ext>
            </p:extLst>
          </p:nvPr>
        </p:nvGraphicFramePr>
        <p:xfrm>
          <a:off x="3733800" y="2854325"/>
          <a:ext cx="935038" cy="422275"/>
        </p:xfrm>
        <a:graphic>
          <a:graphicData uri="http://schemas.openxmlformats.org/presentationml/2006/ole">
            <mc:AlternateContent xmlns:mc="http://schemas.openxmlformats.org/markup-compatibility/2006">
              <mc:Choice xmlns:v="urn:schemas-microsoft-com:vml" Requires="v">
                <p:oleObj name="Equation" r:id="rId10" imgW="393480" imgH="177480" progId="Equation.DSMT4">
                  <p:embed/>
                </p:oleObj>
              </mc:Choice>
              <mc:Fallback>
                <p:oleObj name="Equation" r:id="rId10" imgW="393480" imgH="177480" progId="Equation.DSMT4">
                  <p:embed/>
                  <p:pic>
                    <p:nvPicPr>
                      <p:cNvPr id="10" name="Object 9">
                        <a:extLst>
                          <a:ext uri="{FF2B5EF4-FFF2-40B4-BE49-F238E27FC236}">
                            <a16:creationId xmlns:a16="http://schemas.microsoft.com/office/drawing/2014/main" id="{1B743928-7E8C-93E0-840C-795D39919B60}"/>
                          </a:ext>
                        </a:extLst>
                      </p:cNvPr>
                      <p:cNvPicPr/>
                      <p:nvPr/>
                    </p:nvPicPr>
                    <p:blipFill>
                      <a:blip r:embed="rId11"/>
                      <a:stretch>
                        <a:fillRect/>
                      </a:stretch>
                    </p:blipFill>
                    <p:spPr>
                      <a:xfrm>
                        <a:off x="3733800" y="2854325"/>
                        <a:ext cx="935038" cy="422275"/>
                      </a:xfrm>
                      <a:prstGeom prst="rect">
                        <a:avLst/>
                      </a:prstGeom>
                    </p:spPr>
                  </p:pic>
                </p:oleObj>
              </mc:Fallback>
            </mc:AlternateContent>
          </a:graphicData>
        </a:graphic>
      </p:graphicFrame>
      <p:sp>
        <p:nvSpPr>
          <p:cNvPr id="11" name="Content Placeholder 2">
            <a:extLst>
              <a:ext uri="{FF2B5EF4-FFF2-40B4-BE49-F238E27FC236}">
                <a16:creationId xmlns:a16="http://schemas.microsoft.com/office/drawing/2014/main" id="{8BD20672-3E55-ED52-78B5-0EC92D234B34}"/>
              </a:ext>
            </a:extLst>
          </p:cNvPr>
          <p:cNvSpPr txBox="1">
            <a:spLocks/>
          </p:cNvSpPr>
          <p:nvPr/>
        </p:nvSpPr>
        <p:spPr>
          <a:xfrm>
            <a:off x="86710" y="3276600"/>
            <a:ext cx="11582400" cy="877614"/>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dirty="0"/>
              <a:t>Simplify the expression on the left and evaluate it on the right:</a:t>
            </a:r>
          </a:p>
        </p:txBody>
      </p:sp>
      <p:graphicFrame>
        <p:nvGraphicFramePr>
          <p:cNvPr id="12" name="Object 11">
            <a:extLst>
              <a:ext uri="{FF2B5EF4-FFF2-40B4-BE49-F238E27FC236}">
                <a16:creationId xmlns:a16="http://schemas.microsoft.com/office/drawing/2014/main" id="{C8A45F1A-1F76-9292-8F2A-D8958E56C4E0}"/>
              </a:ext>
            </a:extLst>
          </p:cNvPr>
          <p:cNvGraphicFramePr>
            <a:graphicFrameLocks noChangeAspect="1"/>
          </p:cNvGraphicFramePr>
          <p:nvPr>
            <p:extLst>
              <p:ext uri="{D42A27DB-BD31-4B8C-83A1-F6EECF244321}">
                <p14:modId xmlns:p14="http://schemas.microsoft.com/office/powerpoint/2010/main" val="3876631872"/>
              </p:ext>
            </p:extLst>
          </p:nvPr>
        </p:nvGraphicFramePr>
        <p:xfrm>
          <a:off x="304800" y="3879850"/>
          <a:ext cx="2503487" cy="482600"/>
        </p:xfrm>
        <a:graphic>
          <a:graphicData uri="http://schemas.openxmlformats.org/presentationml/2006/ole">
            <mc:AlternateContent xmlns:mc="http://schemas.openxmlformats.org/markup-compatibility/2006">
              <mc:Choice xmlns:v="urn:schemas-microsoft-com:vml" Requires="v">
                <p:oleObj name="Equation" r:id="rId12" imgW="1054080" imgH="203040" progId="Equation.DSMT4">
                  <p:embed/>
                </p:oleObj>
              </mc:Choice>
              <mc:Fallback>
                <p:oleObj name="Equation" r:id="rId12" imgW="1054080" imgH="203040" progId="Equation.DSMT4">
                  <p:embed/>
                  <p:pic>
                    <p:nvPicPr>
                      <p:cNvPr id="12" name="Object 11">
                        <a:extLst>
                          <a:ext uri="{FF2B5EF4-FFF2-40B4-BE49-F238E27FC236}">
                            <a16:creationId xmlns:a16="http://schemas.microsoft.com/office/drawing/2014/main" id="{C8A45F1A-1F76-9292-8F2A-D8958E56C4E0}"/>
                          </a:ext>
                        </a:extLst>
                      </p:cNvPr>
                      <p:cNvPicPr/>
                      <p:nvPr/>
                    </p:nvPicPr>
                    <p:blipFill>
                      <a:blip r:embed="rId13"/>
                      <a:stretch>
                        <a:fillRect/>
                      </a:stretch>
                    </p:blipFill>
                    <p:spPr>
                      <a:xfrm>
                        <a:off x="304800" y="3879850"/>
                        <a:ext cx="2503487" cy="4826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0C45C017-3D8F-ABD2-09A7-2FB4E0FEC850}"/>
              </a:ext>
            </a:extLst>
          </p:cNvPr>
          <p:cNvGraphicFramePr>
            <a:graphicFrameLocks noChangeAspect="1"/>
          </p:cNvGraphicFramePr>
          <p:nvPr>
            <p:extLst>
              <p:ext uri="{D42A27DB-BD31-4B8C-83A1-F6EECF244321}">
                <p14:modId xmlns:p14="http://schemas.microsoft.com/office/powerpoint/2010/main" val="3441524650"/>
              </p:ext>
            </p:extLst>
          </p:nvPr>
        </p:nvGraphicFramePr>
        <p:xfrm>
          <a:off x="5365750" y="3819525"/>
          <a:ext cx="4464050" cy="603250"/>
        </p:xfrm>
        <a:graphic>
          <a:graphicData uri="http://schemas.openxmlformats.org/presentationml/2006/ole">
            <mc:AlternateContent xmlns:mc="http://schemas.openxmlformats.org/markup-compatibility/2006">
              <mc:Choice xmlns:v="urn:schemas-microsoft-com:vml" Requires="v">
                <p:oleObj name="Equation" r:id="rId14" imgW="1879560" imgH="253800" progId="Equation.DSMT4">
                  <p:embed/>
                </p:oleObj>
              </mc:Choice>
              <mc:Fallback>
                <p:oleObj name="Equation" r:id="rId14" imgW="1879560" imgH="253800" progId="Equation.DSMT4">
                  <p:embed/>
                  <p:pic>
                    <p:nvPicPr>
                      <p:cNvPr id="13" name="Object 12">
                        <a:extLst>
                          <a:ext uri="{FF2B5EF4-FFF2-40B4-BE49-F238E27FC236}">
                            <a16:creationId xmlns:a16="http://schemas.microsoft.com/office/drawing/2014/main" id="{0C45C017-3D8F-ABD2-09A7-2FB4E0FEC850}"/>
                          </a:ext>
                        </a:extLst>
                      </p:cNvPr>
                      <p:cNvPicPr/>
                      <p:nvPr/>
                    </p:nvPicPr>
                    <p:blipFill>
                      <a:blip r:embed="rId15"/>
                      <a:stretch>
                        <a:fillRect/>
                      </a:stretch>
                    </p:blipFill>
                    <p:spPr>
                      <a:xfrm>
                        <a:off x="5365750" y="3819525"/>
                        <a:ext cx="4464050" cy="603250"/>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747E8CFE-DFC9-1765-395D-63E3CF3FEF1D}"/>
              </a:ext>
            </a:extLst>
          </p:cNvPr>
          <p:cNvGraphicFramePr>
            <a:graphicFrameLocks noChangeAspect="1"/>
          </p:cNvGraphicFramePr>
          <p:nvPr>
            <p:extLst>
              <p:ext uri="{D42A27DB-BD31-4B8C-83A1-F6EECF244321}">
                <p14:modId xmlns:p14="http://schemas.microsoft.com/office/powerpoint/2010/main" val="142049582"/>
              </p:ext>
            </p:extLst>
          </p:nvPr>
        </p:nvGraphicFramePr>
        <p:xfrm>
          <a:off x="242888" y="5289550"/>
          <a:ext cx="2805112" cy="482600"/>
        </p:xfrm>
        <a:graphic>
          <a:graphicData uri="http://schemas.openxmlformats.org/presentationml/2006/ole">
            <mc:AlternateContent xmlns:mc="http://schemas.openxmlformats.org/markup-compatibility/2006">
              <mc:Choice xmlns:v="urn:schemas-microsoft-com:vml" Requires="v">
                <p:oleObj name="Equation" r:id="rId16" imgW="1180800" imgH="203040" progId="Equation.DSMT4">
                  <p:embed/>
                </p:oleObj>
              </mc:Choice>
              <mc:Fallback>
                <p:oleObj name="Equation" r:id="rId16" imgW="1180800" imgH="203040" progId="Equation.DSMT4">
                  <p:embed/>
                  <p:pic>
                    <p:nvPicPr>
                      <p:cNvPr id="14" name="Object 13">
                        <a:extLst>
                          <a:ext uri="{FF2B5EF4-FFF2-40B4-BE49-F238E27FC236}">
                            <a16:creationId xmlns:a16="http://schemas.microsoft.com/office/drawing/2014/main" id="{747E8CFE-DFC9-1765-395D-63E3CF3FEF1D}"/>
                          </a:ext>
                        </a:extLst>
                      </p:cNvPr>
                      <p:cNvPicPr/>
                      <p:nvPr/>
                    </p:nvPicPr>
                    <p:blipFill>
                      <a:blip r:embed="rId17"/>
                      <a:stretch>
                        <a:fillRect/>
                      </a:stretch>
                    </p:blipFill>
                    <p:spPr>
                      <a:xfrm>
                        <a:off x="242888" y="5289550"/>
                        <a:ext cx="2805112" cy="482600"/>
                      </a:xfrm>
                      <a:prstGeom prst="rect">
                        <a:avLst/>
                      </a:prstGeom>
                    </p:spPr>
                  </p:pic>
                </p:oleObj>
              </mc:Fallback>
            </mc:AlternateContent>
          </a:graphicData>
        </a:graphic>
      </p:graphicFrame>
      <p:graphicFrame>
        <p:nvGraphicFramePr>
          <p:cNvPr id="15" name="Object 14">
            <a:extLst>
              <a:ext uri="{FF2B5EF4-FFF2-40B4-BE49-F238E27FC236}">
                <a16:creationId xmlns:a16="http://schemas.microsoft.com/office/drawing/2014/main" id="{B1DE83E5-14E3-434F-8F3E-E1BD2CCD27E1}"/>
              </a:ext>
            </a:extLst>
          </p:cNvPr>
          <p:cNvGraphicFramePr>
            <a:graphicFrameLocks noChangeAspect="1"/>
          </p:cNvGraphicFramePr>
          <p:nvPr>
            <p:extLst>
              <p:ext uri="{D42A27DB-BD31-4B8C-83A1-F6EECF244321}">
                <p14:modId xmlns:p14="http://schemas.microsoft.com/office/powerpoint/2010/main" val="2329169558"/>
              </p:ext>
            </p:extLst>
          </p:nvPr>
        </p:nvGraphicFramePr>
        <p:xfrm>
          <a:off x="5424488" y="5229225"/>
          <a:ext cx="4132262" cy="603250"/>
        </p:xfrm>
        <a:graphic>
          <a:graphicData uri="http://schemas.openxmlformats.org/presentationml/2006/ole">
            <mc:AlternateContent xmlns:mc="http://schemas.openxmlformats.org/markup-compatibility/2006">
              <mc:Choice xmlns:v="urn:schemas-microsoft-com:vml" Requires="v">
                <p:oleObj name="Equation" r:id="rId18" imgW="1739880" imgH="253800" progId="Equation.DSMT4">
                  <p:embed/>
                </p:oleObj>
              </mc:Choice>
              <mc:Fallback>
                <p:oleObj name="Equation" r:id="rId18" imgW="1739880" imgH="253800" progId="Equation.DSMT4">
                  <p:embed/>
                  <p:pic>
                    <p:nvPicPr>
                      <p:cNvPr id="15" name="Object 14">
                        <a:extLst>
                          <a:ext uri="{FF2B5EF4-FFF2-40B4-BE49-F238E27FC236}">
                            <a16:creationId xmlns:a16="http://schemas.microsoft.com/office/drawing/2014/main" id="{B1DE83E5-14E3-434F-8F3E-E1BD2CCD27E1}"/>
                          </a:ext>
                        </a:extLst>
                      </p:cNvPr>
                      <p:cNvPicPr/>
                      <p:nvPr/>
                    </p:nvPicPr>
                    <p:blipFill>
                      <a:blip r:embed="rId19"/>
                      <a:stretch>
                        <a:fillRect/>
                      </a:stretch>
                    </p:blipFill>
                    <p:spPr>
                      <a:xfrm>
                        <a:off x="5424488" y="5229225"/>
                        <a:ext cx="4132262" cy="603250"/>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86537A79-4E2F-7000-23C1-CEB0BF723D44}"/>
              </a:ext>
            </a:extLst>
          </p:cNvPr>
          <p:cNvGraphicFramePr>
            <a:graphicFrameLocks noChangeAspect="1"/>
          </p:cNvGraphicFramePr>
          <p:nvPr>
            <p:extLst>
              <p:ext uri="{D42A27DB-BD31-4B8C-83A1-F6EECF244321}">
                <p14:modId xmlns:p14="http://schemas.microsoft.com/office/powerpoint/2010/main" val="3446269274"/>
              </p:ext>
            </p:extLst>
          </p:nvPr>
        </p:nvGraphicFramePr>
        <p:xfrm>
          <a:off x="2783490" y="3767658"/>
          <a:ext cx="742950" cy="650081"/>
        </p:xfrm>
        <a:graphic>
          <a:graphicData uri="http://schemas.openxmlformats.org/presentationml/2006/ole">
            <mc:AlternateContent xmlns:mc="http://schemas.openxmlformats.org/markup-compatibility/2006">
              <mc:Choice xmlns:v="urn:schemas-microsoft-com:vml" Requires="v">
                <p:oleObj name="Equation" r:id="rId20" imgW="203040" imgH="177480" progId="Equation.DSMT4">
                  <p:embed/>
                </p:oleObj>
              </mc:Choice>
              <mc:Fallback>
                <p:oleObj name="Equation" r:id="rId20" imgW="203040" imgH="177480" progId="Equation.DSMT4">
                  <p:embed/>
                  <p:pic>
                    <p:nvPicPr>
                      <p:cNvPr id="16" name="Object 15">
                        <a:extLst>
                          <a:ext uri="{FF2B5EF4-FFF2-40B4-BE49-F238E27FC236}">
                            <a16:creationId xmlns:a16="http://schemas.microsoft.com/office/drawing/2014/main" id="{86537A79-4E2F-7000-23C1-CEB0BF723D44}"/>
                          </a:ext>
                        </a:extLst>
                      </p:cNvPr>
                      <p:cNvPicPr/>
                      <p:nvPr/>
                    </p:nvPicPr>
                    <p:blipFill>
                      <a:blip r:embed="rId21"/>
                      <a:stretch>
                        <a:fillRect/>
                      </a:stretch>
                    </p:blipFill>
                    <p:spPr>
                      <a:xfrm>
                        <a:off x="2783490" y="3767658"/>
                        <a:ext cx="742950" cy="650081"/>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CEA2BE08-BDA2-FAD2-5BC8-44B3685F1AB2}"/>
              </a:ext>
            </a:extLst>
          </p:cNvPr>
          <p:cNvGraphicFramePr>
            <a:graphicFrameLocks noChangeAspect="1"/>
          </p:cNvGraphicFramePr>
          <p:nvPr>
            <p:extLst>
              <p:ext uri="{D42A27DB-BD31-4B8C-83A1-F6EECF244321}">
                <p14:modId xmlns:p14="http://schemas.microsoft.com/office/powerpoint/2010/main" val="1826116178"/>
              </p:ext>
            </p:extLst>
          </p:nvPr>
        </p:nvGraphicFramePr>
        <p:xfrm>
          <a:off x="9829800" y="3657600"/>
          <a:ext cx="1671638" cy="928688"/>
        </p:xfrm>
        <a:graphic>
          <a:graphicData uri="http://schemas.openxmlformats.org/presentationml/2006/ole">
            <mc:AlternateContent xmlns:mc="http://schemas.openxmlformats.org/markup-compatibility/2006">
              <mc:Choice xmlns:v="urn:schemas-microsoft-com:vml" Requires="v">
                <p:oleObj name="Equation" r:id="rId22" imgW="457200" imgH="253800" progId="Equation.DSMT4">
                  <p:embed/>
                </p:oleObj>
              </mc:Choice>
              <mc:Fallback>
                <p:oleObj name="Equation" r:id="rId22" imgW="457200" imgH="253800" progId="Equation.DSMT4">
                  <p:embed/>
                  <p:pic>
                    <p:nvPicPr>
                      <p:cNvPr id="17" name="Object 16">
                        <a:extLst>
                          <a:ext uri="{FF2B5EF4-FFF2-40B4-BE49-F238E27FC236}">
                            <a16:creationId xmlns:a16="http://schemas.microsoft.com/office/drawing/2014/main" id="{CEA2BE08-BDA2-FAD2-5BC8-44B3685F1AB2}"/>
                          </a:ext>
                        </a:extLst>
                      </p:cNvPr>
                      <p:cNvPicPr/>
                      <p:nvPr/>
                    </p:nvPicPr>
                    <p:blipFill>
                      <a:blip r:embed="rId23"/>
                      <a:stretch>
                        <a:fillRect/>
                      </a:stretch>
                    </p:blipFill>
                    <p:spPr>
                      <a:xfrm>
                        <a:off x="9829800" y="3657600"/>
                        <a:ext cx="1671638" cy="928688"/>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A61CD149-9DAF-A316-A173-A4A810F98BE9}"/>
              </a:ext>
            </a:extLst>
          </p:cNvPr>
          <p:cNvGraphicFramePr>
            <a:graphicFrameLocks noChangeAspect="1"/>
          </p:cNvGraphicFramePr>
          <p:nvPr>
            <p:extLst>
              <p:ext uri="{D42A27DB-BD31-4B8C-83A1-F6EECF244321}">
                <p14:modId xmlns:p14="http://schemas.microsoft.com/office/powerpoint/2010/main" val="765461512"/>
              </p:ext>
            </p:extLst>
          </p:nvPr>
        </p:nvGraphicFramePr>
        <p:xfrm>
          <a:off x="9448800" y="4372495"/>
          <a:ext cx="1439863" cy="649287"/>
        </p:xfrm>
        <a:graphic>
          <a:graphicData uri="http://schemas.openxmlformats.org/presentationml/2006/ole">
            <mc:AlternateContent xmlns:mc="http://schemas.openxmlformats.org/markup-compatibility/2006">
              <mc:Choice xmlns:v="urn:schemas-microsoft-com:vml" Requires="v">
                <p:oleObj name="Equation" r:id="rId24" imgW="393480" imgH="177480" progId="Equation.DSMT4">
                  <p:embed/>
                </p:oleObj>
              </mc:Choice>
              <mc:Fallback>
                <p:oleObj name="Equation" r:id="rId24" imgW="393480" imgH="177480" progId="Equation.DSMT4">
                  <p:embed/>
                  <p:pic>
                    <p:nvPicPr>
                      <p:cNvPr id="18" name="Object 17">
                        <a:extLst>
                          <a:ext uri="{FF2B5EF4-FFF2-40B4-BE49-F238E27FC236}">
                            <a16:creationId xmlns:a16="http://schemas.microsoft.com/office/drawing/2014/main" id="{A61CD149-9DAF-A316-A173-A4A810F98BE9}"/>
                          </a:ext>
                        </a:extLst>
                      </p:cNvPr>
                      <p:cNvPicPr/>
                      <p:nvPr/>
                    </p:nvPicPr>
                    <p:blipFill>
                      <a:blip r:embed="rId25"/>
                      <a:stretch>
                        <a:fillRect/>
                      </a:stretch>
                    </p:blipFill>
                    <p:spPr>
                      <a:xfrm>
                        <a:off x="9448800" y="4372495"/>
                        <a:ext cx="1439863" cy="649287"/>
                      </a:xfrm>
                      <a:prstGeom prst="rect">
                        <a:avLst/>
                      </a:prstGeom>
                    </p:spPr>
                  </p:pic>
                </p:oleObj>
              </mc:Fallback>
            </mc:AlternateContent>
          </a:graphicData>
        </a:graphic>
      </p:graphicFrame>
      <p:graphicFrame>
        <p:nvGraphicFramePr>
          <p:cNvPr id="19" name="Object 18">
            <a:extLst>
              <a:ext uri="{FF2B5EF4-FFF2-40B4-BE49-F238E27FC236}">
                <a16:creationId xmlns:a16="http://schemas.microsoft.com/office/drawing/2014/main" id="{5CA15E4C-AD84-EADB-6015-2E1FF2D9A436}"/>
              </a:ext>
            </a:extLst>
          </p:cNvPr>
          <p:cNvGraphicFramePr>
            <a:graphicFrameLocks noChangeAspect="1"/>
          </p:cNvGraphicFramePr>
          <p:nvPr>
            <p:extLst>
              <p:ext uri="{D42A27DB-BD31-4B8C-83A1-F6EECF244321}">
                <p14:modId xmlns:p14="http://schemas.microsoft.com/office/powerpoint/2010/main" val="1950894696"/>
              </p:ext>
            </p:extLst>
          </p:nvPr>
        </p:nvGraphicFramePr>
        <p:xfrm>
          <a:off x="2999390" y="5181600"/>
          <a:ext cx="974725" cy="650875"/>
        </p:xfrm>
        <a:graphic>
          <a:graphicData uri="http://schemas.openxmlformats.org/presentationml/2006/ole">
            <mc:AlternateContent xmlns:mc="http://schemas.openxmlformats.org/markup-compatibility/2006">
              <mc:Choice xmlns:v="urn:schemas-microsoft-com:vml" Requires="v">
                <p:oleObj name="Equation" r:id="rId26" imgW="266400" imgH="177480" progId="Equation.DSMT4">
                  <p:embed/>
                </p:oleObj>
              </mc:Choice>
              <mc:Fallback>
                <p:oleObj name="Equation" r:id="rId26" imgW="266400" imgH="177480" progId="Equation.DSMT4">
                  <p:embed/>
                  <p:pic>
                    <p:nvPicPr>
                      <p:cNvPr id="19" name="Object 18">
                        <a:extLst>
                          <a:ext uri="{FF2B5EF4-FFF2-40B4-BE49-F238E27FC236}">
                            <a16:creationId xmlns:a16="http://schemas.microsoft.com/office/drawing/2014/main" id="{5CA15E4C-AD84-EADB-6015-2E1FF2D9A436}"/>
                          </a:ext>
                        </a:extLst>
                      </p:cNvPr>
                      <p:cNvPicPr/>
                      <p:nvPr/>
                    </p:nvPicPr>
                    <p:blipFill>
                      <a:blip r:embed="rId27"/>
                      <a:stretch>
                        <a:fillRect/>
                      </a:stretch>
                    </p:blipFill>
                    <p:spPr>
                      <a:xfrm>
                        <a:off x="2999390" y="5181600"/>
                        <a:ext cx="974725" cy="650875"/>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C81AB696-5678-250D-DE86-B0113D437BB7}"/>
              </a:ext>
            </a:extLst>
          </p:cNvPr>
          <p:cNvGraphicFramePr>
            <a:graphicFrameLocks noChangeAspect="1"/>
          </p:cNvGraphicFramePr>
          <p:nvPr>
            <p:extLst>
              <p:ext uri="{D42A27DB-BD31-4B8C-83A1-F6EECF244321}">
                <p14:modId xmlns:p14="http://schemas.microsoft.com/office/powerpoint/2010/main" val="39011050"/>
              </p:ext>
            </p:extLst>
          </p:nvPr>
        </p:nvGraphicFramePr>
        <p:xfrm>
          <a:off x="9534525" y="5181600"/>
          <a:ext cx="1671638" cy="930275"/>
        </p:xfrm>
        <a:graphic>
          <a:graphicData uri="http://schemas.openxmlformats.org/presentationml/2006/ole">
            <mc:AlternateContent xmlns:mc="http://schemas.openxmlformats.org/markup-compatibility/2006">
              <mc:Choice xmlns:v="urn:schemas-microsoft-com:vml" Requires="v">
                <p:oleObj name="Equation" r:id="rId28" imgW="457200" imgH="253800" progId="Equation.DSMT4">
                  <p:embed/>
                </p:oleObj>
              </mc:Choice>
              <mc:Fallback>
                <p:oleObj name="Equation" r:id="rId28" imgW="457200" imgH="253800" progId="Equation.DSMT4">
                  <p:embed/>
                  <p:pic>
                    <p:nvPicPr>
                      <p:cNvPr id="20" name="Object 19">
                        <a:extLst>
                          <a:ext uri="{FF2B5EF4-FFF2-40B4-BE49-F238E27FC236}">
                            <a16:creationId xmlns:a16="http://schemas.microsoft.com/office/drawing/2014/main" id="{C81AB696-5678-250D-DE86-B0113D437BB7}"/>
                          </a:ext>
                        </a:extLst>
                      </p:cNvPr>
                      <p:cNvPicPr/>
                      <p:nvPr/>
                    </p:nvPicPr>
                    <p:blipFill>
                      <a:blip r:embed="rId29"/>
                      <a:stretch>
                        <a:fillRect/>
                      </a:stretch>
                    </p:blipFill>
                    <p:spPr>
                      <a:xfrm>
                        <a:off x="9534525" y="5181600"/>
                        <a:ext cx="1671638" cy="930275"/>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BA454FB1-24AF-1EAA-234C-4FC75B01D34A}"/>
              </a:ext>
            </a:extLst>
          </p:cNvPr>
          <p:cNvGraphicFramePr>
            <a:graphicFrameLocks noChangeAspect="1"/>
          </p:cNvGraphicFramePr>
          <p:nvPr>
            <p:extLst>
              <p:ext uri="{D42A27DB-BD31-4B8C-83A1-F6EECF244321}">
                <p14:modId xmlns:p14="http://schemas.microsoft.com/office/powerpoint/2010/main" val="3648437683"/>
              </p:ext>
            </p:extLst>
          </p:nvPr>
        </p:nvGraphicFramePr>
        <p:xfrm>
          <a:off x="9225756" y="5888038"/>
          <a:ext cx="1439863" cy="649287"/>
        </p:xfrm>
        <a:graphic>
          <a:graphicData uri="http://schemas.openxmlformats.org/presentationml/2006/ole">
            <mc:AlternateContent xmlns:mc="http://schemas.openxmlformats.org/markup-compatibility/2006">
              <mc:Choice xmlns:v="urn:schemas-microsoft-com:vml" Requires="v">
                <p:oleObj name="Equation" r:id="rId30" imgW="393480" imgH="177480" progId="Equation.DSMT4">
                  <p:embed/>
                </p:oleObj>
              </mc:Choice>
              <mc:Fallback>
                <p:oleObj name="Equation" r:id="rId30" imgW="393480" imgH="177480" progId="Equation.DSMT4">
                  <p:embed/>
                  <p:pic>
                    <p:nvPicPr>
                      <p:cNvPr id="21" name="Object 20">
                        <a:extLst>
                          <a:ext uri="{FF2B5EF4-FFF2-40B4-BE49-F238E27FC236}">
                            <a16:creationId xmlns:a16="http://schemas.microsoft.com/office/drawing/2014/main" id="{BA454FB1-24AF-1EAA-234C-4FC75B01D34A}"/>
                          </a:ext>
                        </a:extLst>
                      </p:cNvPr>
                      <p:cNvPicPr/>
                      <p:nvPr/>
                    </p:nvPicPr>
                    <p:blipFill>
                      <a:blip r:embed="rId31"/>
                      <a:stretch>
                        <a:fillRect/>
                      </a:stretch>
                    </p:blipFill>
                    <p:spPr>
                      <a:xfrm>
                        <a:off x="9225756" y="5888038"/>
                        <a:ext cx="1439863" cy="649287"/>
                      </a:xfrm>
                      <a:prstGeom prst="rect">
                        <a:avLst/>
                      </a:prstGeom>
                    </p:spPr>
                  </p:pic>
                </p:oleObj>
              </mc:Fallback>
            </mc:AlternateContent>
          </a:graphicData>
        </a:graphic>
      </p:graphicFrame>
    </p:spTree>
    <p:extLst>
      <p:ext uri="{BB962C8B-B14F-4D97-AF65-F5344CB8AC3E}">
        <p14:creationId xmlns:p14="http://schemas.microsoft.com/office/powerpoint/2010/main" val="431078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par>
                                <p:cTn id="38" presetID="10" presetClass="entr" presetSubtype="0" fill="hold" nodeType="withEffect">
                                  <p:stCondLst>
                                    <p:cond delay="0"/>
                                  </p:stCondLst>
                                  <p:childTnLst>
                                    <p:set>
                                      <p:cBhvr>
                                        <p:cTn id="39" dur="1" fill="hold">
                                          <p:stCondLst>
                                            <p:cond delay="0"/>
                                          </p:stCondLst>
                                        </p:cTn>
                                        <p:tgtEl>
                                          <p:spTgt spid="13"/>
                                        </p:tgtEl>
                                        <p:attrNameLst>
                                          <p:attrName>style.visibility</p:attrName>
                                        </p:attrNameLst>
                                      </p:cBhvr>
                                      <p:to>
                                        <p:strVal val="visible"/>
                                      </p:to>
                                    </p:set>
                                    <p:animEffect transition="in" filter="fade">
                                      <p:cBhvr>
                                        <p:cTn id="40" dur="500"/>
                                        <p:tgtEl>
                                          <p:spTgt spid="13"/>
                                        </p:tgtEl>
                                      </p:cBhvr>
                                    </p:animEffect>
                                  </p:childTnLst>
                                </p:cTn>
                              </p:par>
                              <p:par>
                                <p:cTn id="41" presetID="10" presetClass="entr" presetSubtype="0" fill="hold" nodeType="withEffect">
                                  <p:stCondLst>
                                    <p:cond delay="0"/>
                                  </p:stCondLst>
                                  <p:childTnLst>
                                    <p:set>
                                      <p:cBhvr>
                                        <p:cTn id="42" dur="1" fill="hold">
                                          <p:stCondLst>
                                            <p:cond delay="0"/>
                                          </p:stCondLst>
                                        </p:cTn>
                                        <p:tgtEl>
                                          <p:spTgt spid="14"/>
                                        </p:tgtEl>
                                        <p:attrNameLst>
                                          <p:attrName>style.visibility</p:attrName>
                                        </p:attrNameLst>
                                      </p:cBhvr>
                                      <p:to>
                                        <p:strVal val="visible"/>
                                      </p:to>
                                    </p:set>
                                    <p:animEffect transition="in" filter="fade">
                                      <p:cBhvr>
                                        <p:cTn id="43" dur="500"/>
                                        <p:tgtEl>
                                          <p:spTgt spid="14"/>
                                        </p:tgtEl>
                                      </p:cBhvr>
                                    </p:animEffect>
                                  </p:childTnLst>
                                </p:cTn>
                              </p:par>
                              <p:par>
                                <p:cTn id="44" presetID="10" presetClass="entr" presetSubtype="0" fill="hold"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fade">
                                      <p:cBhvr>
                                        <p:cTn id="46" dur="5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10" presetClass="entr" presetSubtype="0" fill="hold" nodeType="clickEffect">
                                  <p:stCondLst>
                                    <p:cond delay="0"/>
                                  </p:stCondLst>
                                  <p:childTnLst>
                                    <p:set>
                                      <p:cBhvr>
                                        <p:cTn id="50" dur="1" fill="hold">
                                          <p:stCondLst>
                                            <p:cond delay="0"/>
                                          </p:stCondLst>
                                        </p:cTn>
                                        <p:tgtEl>
                                          <p:spTgt spid="16"/>
                                        </p:tgtEl>
                                        <p:attrNameLst>
                                          <p:attrName>style.visibility</p:attrName>
                                        </p:attrNameLst>
                                      </p:cBhvr>
                                      <p:to>
                                        <p:strVal val="visible"/>
                                      </p:to>
                                    </p:set>
                                    <p:animEffect transition="in" filter="fade">
                                      <p:cBhvr>
                                        <p:cTn id="51" dur="500"/>
                                        <p:tgtEl>
                                          <p:spTgt spid="16"/>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500"/>
                                        <p:tgtEl>
                                          <p:spTgt spid="17"/>
                                        </p:tgtEl>
                                      </p:cBhvr>
                                    </p:animEffect>
                                  </p:childTnLst>
                                </p:cTn>
                              </p:par>
                            </p:childTnLst>
                          </p:cTn>
                        </p:par>
                      </p:childTnLst>
                    </p:cTn>
                  </p:par>
                  <p:par>
                    <p:cTn id="57" fill="hold">
                      <p:stCondLst>
                        <p:cond delay="indefinite"/>
                      </p:stCondLst>
                      <p:childTnLst>
                        <p:par>
                          <p:cTn id="58" fill="hold">
                            <p:stCondLst>
                              <p:cond delay="0"/>
                            </p:stCondLst>
                            <p:childTnLst>
                              <p:par>
                                <p:cTn id="59" presetID="10" presetClass="entr" presetSubtype="0" fill="hold" nodeType="clickEffect">
                                  <p:stCondLst>
                                    <p:cond delay="0"/>
                                  </p:stCondLst>
                                  <p:childTnLst>
                                    <p:set>
                                      <p:cBhvr>
                                        <p:cTn id="60" dur="1" fill="hold">
                                          <p:stCondLst>
                                            <p:cond delay="0"/>
                                          </p:stCondLst>
                                        </p:cTn>
                                        <p:tgtEl>
                                          <p:spTgt spid="18"/>
                                        </p:tgtEl>
                                        <p:attrNameLst>
                                          <p:attrName>style.visibility</p:attrName>
                                        </p:attrNameLst>
                                      </p:cBhvr>
                                      <p:to>
                                        <p:strVal val="visible"/>
                                      </p:to>
                                    </p:set>
                                    <p:animEffect transition="in" filter="fade">
                                      <p:cBhvr>
                                        <p:cTn id="61" dur="500"/>
                                        <p:tgtEl>
                                          <p:spTgt spid="18"/>
                                        </p:tgtEl>
                                      </p:cBhvr>
                                    </p:animEffect>
                                  </p:childTnLst>
                                </p:cTn>
                              </p:par>
                            </p:childTnLst>
                          </p:cTn>
                        </p:par>
                      </p:childTnLst>
                    </p:cTn>
                  </p:par>
                  <p:par>
                    <p:cTn id="62" fill="hold">
                      <p:stCondLst>
                        <p:cond delay="indefinite"/>
                      </p:stCondLst>
                      <p:childTnLst>
                        <p:par>
                          <p:cTn id="63" fill="hold">
                            <p:stCondLst>
                              <p:cond delay="0"/>
                            </p:stCondLst>
                            <p:childTnLst>
                              <p:par>
                                <p:cTn id="64" presetID="10" presetClass="entr" presetSubtype="0" fill="hold" nodeType="click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500"/>
                                        <p:tgtEl>
                                          <p:spTgt spid="19"/>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20"/>
                                        </p:tgtEl>
                                        <p:attrNameLst>
                                          <p:attrName>style.visibility</p:attrName>
                                        </p:attrNameLst>
                                      </p:cBhvr>
                                      <p:to>
                                        <p:strVal val="visible"/>
                                      </p:to>
                                    </p:set>
                                    <p:animEffect transition="in" filter="fade">
                                      <p:cBhvr>
                                        <p:cTn id="71" dur="500"/>
                                        <p:tgtEl>
                                          <p:spTgt spid="20"/>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nodeType="clickEffect">
                                  <p:stCondLst>
                                    <p:cond delay="0"/>
                                  </p:stCondLst>
                                  <p:childTnLst>
                                    <p:set>
                                      <p:cBhvr>
                                        <p:cTn id="75" dur="1" fill="hold">
                                          <p:stCondLst>
                                            <p:cond delay="0"/>
                                          </p:stCondLst>
                                        </p:cTn>
                                        <p:tgtEl>
                                          <p:spTgt spid="21"/>
                                        </p:tgtEl>
                                        <p:attrNameLst>
                                          <p:attrName>style.visibility</p:attrName>
                                        </p:attrNameLst>
                                      </p:cBhvr>
                                      <p:to>
                                        <p:strVal val="visible"/>
                                      </p:to>
                                    </p:set>
                                    <p:animEffect transition="in" filter="fade">
                                      <p:cBhvr>
                                        <p:cTn id="76"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599769-B13B-1F90-4949-C7940F9BF453}"/>
              </a:ext>
            </a:extLst>
          </p:cNvPr>
          <p:cNvSpPr>
            <a:spLocks noGrp="1"/>
          </p:cNvSpPr>
          <p:nvPr>
            <p:ph type="title"/>
          </p:nvPr>
        </p:nvSpPr>
        <p:spPr>
          <a:xfrm>
            <a:off x="533400" y="274638"/>
            <a:ext cx="10033000" cy="563562"/>
          </a:xfrm>
        </p:spPr>
        <p:txBody>
          <a:bodyPr/>
          <a:lstStyle/>
          <a:p>
            <a:r>
              <a:rPr lang="en-US" dirty="0"/>
              <a:t>v) Combining After Finding Common Factor:</a:t>
            </a:r>
          </a:p>
        </p:txBody>
      </p:sp>
      <p:sp>
        <p:nvSpPr>
          <p:cNvPr id="3" name="Content Placeholder 2">
            <a:extLst>
              <a:ext uri="{FF2B5EF4-FFF2-40B4-BE49-F238E27FC236}">
                <a16:creationId xmlns:a16="http://schemas.microsoft.com/office/drawing/2014/main" id="{D3E27EC9-3B7F-1E3D-B2C1-D13EDED7618F}"/>
              </a:ext>
            </a:extLst>
          </p:cNvPr>
          <p:cNvSpPr>
            <a:spLocks noGrp="1"/>
          </p:cNvSpPr>
          <p:nvPr>
            <p:ph sz="quarter" idx="1"/>
          </p:nvPr>
        </p:nvSpPr>
        <p:spPr>
          <a:xfrm>
            <a:off x="228600" y="847725"/>
            <a:ext cx="11506200" cy="828675"/>
          </a:xfrm>
        </p:spPr>
        <p:txBody>
          <a:bodyPr/>
          <a:lstStyle/>
          <a:p>
            <a:r>
              <a:rPr lang="en-US" dirty="0"/>
              <a:t>Suppose you have many terms that contain the same factor, write each term as a product of this factor before combining them</a:t>
            </a:r>
          </a:p>
        </p:txBody>
      </p:sp>
      <p:graphicFrame>
        <p:nvGraphicFramePr>
          <p:cNvPr id="4" name="Object 3">
            <a:extLst>
              <a:ext uri="{FF2B5EF4-FFF2-40B4-BE49-F238E27FC236}">
                <a16:creationId xmlns:a16="http://schemas.microsoft.com/office/drawing/2014/main" id="{8A712EB1-7354-2855-5C9E-2F4A2E66DD64}"/>
              </a:ext>
            </a:extLst>
          </p:cNvPr>
          <p:cNvGraphicFramePr>
            <a:graphicFrameLocks noChangeAspect="1"/>
          </p:cNvGraphicFramePr>
          <p:nvPr>
            <p:extLst>
              <p:ext uri="{D42A27DB-BD31-4B8C-83A1-F6EECF244321}">
                <p14:modId xmlns:p14="http://schemas.microsoft.com/office/powerpoint/2010/main" val="3466973848"/>
              </p:ext>
            </p:extLst>
          </p:nvPr>
        </p:nvGraphicFramePr>
        <p:xfrm>
          <a:off x="533400" y="1828800"/>
          <a:ext cx="2612919" cy="571071"/>
        </p:xfrm>
        <a:graphic>
          <a:graphicData uri="http://schemas.openxmlformats.org/presentationml/2006/ole">
            <mc:AlternateContent xmlns:mc="http://schemas.openxmlformats.org/markup-compatibility/2006">
              <mc:Choice xmlns:v="urn:schemas-microsoft-com:vml" Requires="v">
                <p:oleObj name="Equation" r:id="rId2" imgW="812520" imgH="177480" progId="Equation.DSMT4">
                  <p:embed/>
                </p:oleObj>
              </mc:Choice>
              <mc:Fallback>
                <p:oleObj name="Equation" r:id="rId2" imgW="812520" imgH="177480" progId="Equation.DSMT4">
                  <p:embed/>
                  <p:pic>
                    <p:nvPicPr>
                      <p:cNvPr id="4" name="Object 3">
                        <a:extLst>
                          <a:ext uri="{FF2B5EF4-FFF2-40B4-BE49-F238E27FC236}">
                            <a16:creationId xmlns:a16="http://schemas.microsoft.com/office/drawing/2014/main" id="{8A712EB1-7354-2855-5C9E-2F4A2E66DD64}"/>
                          </a:ext>
                        </a:extLst>
                      </p:cNvPr>
                      <p:cNvPicPr/>
                      <p:nvPr/>
                    </p:nvPicPr>
                    <p:blipFill>
                      <a:blip r:embed="rId3"/>
                      <a:stretch>
                        <a:fillRect/>
                      </a:stretch>
                    </p:blipFill>
                    <p:spPr>
                      <a:xfrm>
                        <a:off x="533400" y="1828800"/>
                        <a:ext cx="2612919" cy="571071"/>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B2FE89D0-BBE9-8399-AD58-35056E3E601D}"/>
              </a:ext>
            </a:extLst>
          </p:cNvPr>
          <p:cNvGraphicFramePr>
            <a:graphicFrameLocks noChangeAspect="1"/>
          </p:cNvGraphicFramePr>
          <p:nvPr>
            <p:extLst>
              <p:ext uri="{D42A27DB-BD31-4B8C-83A1-F6EECF244321}">
                <p14:modId xmlns:p14="http://schemas.microsoft.com/office/powerpoint/2010/main" val="4081553180"/>
              </p:ext>
            </p:extLst>
          </p:nvPr>
        </p:nvGraphicFramePr>
        <p:xfrm>
          <a:off x="246856" y="2437756"/>
          <a:ext cx="1487487" cy="619125"/>
        </p:xfrm>
        <a:graphic>
          <a:graphicData uri="http://schemas.openxmlformats.org/presentationml/2006/ole">
            <mc:AlternateContent xmlns:mc="http://schemas.openxmlformats.org/markup-compatibility/2006">
              <mc:Choice xmlns:v="urn:schemas-microsoft-com:vml" Requires="v">
                <p:oleObj name="Equation" r:id="rId4" imgW="609480" imgH="253800" progId="Equation.DSMT4">
                  <p:embed/>
                </p:oleObj>
              </mc:Choice>
              <mc:Fallback>
                <p:oleObj name="Equation" r:id="rId4" imgW="609480" imgH="253800" progId="Equation.DSMT4">
                  <p:embed/>
                  <p:pic>
                    <p:nvPicPr>
                      <p:cNvPr id="5" name="Object 4">
                        <a:extLst>
                          <a:ext uri="{FF2B5EF4-FFF2-40B4-BE49-F238E27FC236}">
                            <a16:creationId xmlns:a16="http://schemas.microsoft.com/office/drawing/2014/main" id="{B2FE89D0-BBE9-8399-AD58-35056E3E601D}"/>
                          </a:ext>
                        </a:extLst>
                      </p:cNvPr>
                      <p:cNvPicPr/>
                      <p:nvPr/>
                    </p:nvPicPr>
                    <p:blipFill>
                      <a:blip r:embed="rId5"/>
                      <a:stretch>
                        <a:fillRect/>
                      </a:stretch>
                    </p:blipFill>
                    <p:spPr>
                      <a:xfrm>
                        <a:off x="246856" y="2437756"/>
                        <a:ext cx="1487487" cy="619125"/>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88946D79-0B01-0240-E86C-F5AA0F68844C}"/>
              </a:ext>
            </a:extLst>
          </p:cNvPr>
          <p:cNvGraphicFramePr>
            <a:graphicFrameLocks noChangeAspect="1"/>
          </p:cNvGraphicFramePr>
          <p:nvPr>
            <p:extLst>
              <p:ext uri="{D42A27DB-BD31-4B8C-83A1-F6EECF244321}">
                <p14:modId xmlns:p14="http://schemas.microsoft.com/office/powerpoint/2010/main" val="1509666103"/>
              </p:ext>
            </p:extLst>
          </p:nvPr>
        </p:nvGraphicFramePr>
        <p:xfrm>
          <a:off x="228600" y="3019425"/>
          <a:ext cx="1082675" cy="619125"/>
        </p:xfrm>
        <a:graphic>
          <a:graphicData uri="http://schemas.openxmlformats.org/presentationml/2006/ole">
            <mc:AlternateContent xmlns:mc="http://schemas.openxmlformats.org/markup-compatibility/2006">
              <mc:Choice xmlns:v="urn:schemas-microsoft-com:vml" Requires="v">
                <p:oleObj name="Equation" r:id="rId6" imgW="444240" imgH="253800" progId="Equation.DSMT4">
                  <p:embed/>
                </p:oleObj>
              </mc:Choice>
              <mc:Fallback>
                <p:oleObj name="Equation" r:id="rId6" imgW="444240" imgH="253800" progId="Equation.DSMT4">
                  <p:embed/>
                  <p:pic>
                    <p:nvPicPr>
                      <p:cNvPr id="6" name="Object 5">
                        <a:extLst>
                          <a:ext uri="{FF2B5EF4-FFF2-40B4-BE49-F238E27FC236}">
                            <a16:creationId xmlns:a16="http://schemas.microsoft.com/office/drawing/2014/main" id="{88946D79-0B01-0240-E86C-F5AA0F68844C}"/>
                          </a:ext>
                        </a:extLst>
                      </p:cNvPr>
                      <p:cNvPicPr/>
                      <p:nvPr/>
                    </p:nvPicPr>
                    <p:blipFill>
                      <a:blip r:embed="rId7"/>
                      <a:stretch>
                        <a:fillRect/>
                      </a:stretch>
                    </p:blipFill>
                    <p:spPr>
                      <a:xfrm>
                        <a:off x="228600" y="3019425"/>
                        <a:ext cx="1082675" cy="6191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D836DBB0-C1F2-FD95-3607-DE2D488E4522}"/>
              </a:ext>
            </a:extLst>
          </p:cNvPr>
          <p:cNvGraphicFramePr>
            <a:graphicFrameLocks noChangeAspect="1"/>
          </p:cNvGraphicFramePr>
          <p:nvPr>
            <p:extLst>
              <p:ext uri="{D42A27DB-BD31-4B8C-83A1-F6EECF244321}">
                <p14:modId xmlns:p14="http://schemas.microsoft.com/office/powerpoint/2010/main" val="521252671"/>
              </p:ext>
            </p:extLst>
          </p:nvPr>
        </p:nvGraphicFramePr>
        <p:xfrm>
          <a:off x="1734343" y="2475641"/>
          <a:ext cx="898525" cy="619125"/>
        </p:xfrm>
        <a:graphic>
          <a:graphicData uri="http://schemas.openxmlformats.org/presentationml/2006/ole">
            <mc:AlternateContent xmlns:mc="http://schemas.openxmlformats.org/markup-compatibility/2006">
              <mc:Choice xmlns:v="urn:schemas-microsoft-com:vml" Requires="v">
                <p:oleObj name="Equation" r:id="rId8" imgW="368280" imgH="253800" progId="Equation.DSMT4">
                  <p:embed/>
                </p:oleObj>
              </mc:Choice>
              <mc:Fallback>
                <p:oleObj name="Equation" r:id="rId8" imgW="368280" imgH="253800" progId="Equation.DSMT4">
                  <p:embed/>
                  <p:pic>
                    <p:nvPicPr>
                      <p:cNvPr id="7" name="Object 6">
                        <a:extLst>
                          <a:ext uri="{FF2B5EF4-FFF2-40B4-BE49-F238E27FC236}">
                            <a16:creationId xmlns:a16="http://schemas.microsoft.com/office/drawing/2014/main" id="{D836DBB0-C1F2-FD95-3607-DE2D488E4522}"/>
                          </a:ext>
                        </a:extLst>
                      </p:cNvPr>
                      <p:cNvPicPr/>
                      <p:nvPr/>
                    </p:nvPicPr>
                    <p:blipFill>
                      <a:blip r:embed="rId9"/>
                      <a:stretch>
                        <a:fillRect/>
                      </a:stretch>
                    </p:blipFill>
                    <p:spPr>
                      <a:xfrm>
                        <a:off x="1734343" y="2475641"/>
                        <a:ext cx="898525" cy="619125"/>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29F0BA86-B336-7FF6-14A6-4E3743FA3151}"/>
              </a:ext>
            </a:extLst>
          </p:cNvPr>
          <p:cNvGraphicFramePr>
            <a:graphicFrameLocks noChangeAspect="1"/>
          </p:cNvGraphicFramePr>
          <p:nvPr>
            <p:extLst>
              <p:ext uri="{D42A27DB-BD31-4B8C-83A1-F6EECF244321}">
                <p14:modId xmlns:p14="http://schemas.microsoft.com/office/powerpoint/2010/main" val="605070845"/>
              </p:ext>
            </p:extLst>
          </p:nvPr>
        </p:nvGraphicFramePr>
        <p:xfrm>
          <a:off x="2589213" y="2475640"/>
          <a:ext cx="992187" cy="619125"/>
        </p:xfrm>
        <a:graphic>
          <a:graphicData uri="http://schemas.openxmlformats.org/presentationml/2006/ole">
            <mc:AlternateContent xmlns:mc="http://schemas.openxmlformats.org/markup-compatibility/2006">
              <mc:Choice xmlns:v="urn:schemas-microsoft-com:vml" Requires="v">
                <p:oleObj name="Equation" r:id="rId10" imgW="406080" imgH="253800" progId="Equation.DSMT4">
                  <p:embed/>
                </p:oleObj>
              </mc:Choice>
              <mc:Fallback>
                <p:oleObj name="Equation" r:id="rId10" imgW="406080" imgH="253800" progId="Equation.DSMT4">
                  <p:embed/>
                  <p:pic>
                    <p:nvPicPr>
                      <p:cNvPr id="8" name="Object 7">
                        <a:extLst>
                          <a:ext uri="{FF2B5EF4-FFF2-40B4-BE49-F238E27FC236}">
                            <a16:creationId xmlns:a16="http://schemas.microsoft.com/office/drawing/2014/main" id="{29F0BA86-B336-7FF6-14A6-4E3743FA3151}"/>
                          </a:ext>
                        </a:extLst>
                      </p:cNvPr>
                      <p:cNvPicPr/>
                      <p:nvPr/>
                    </p:nvPicPr>
                    <p:blipFill>
                      <a:blip r:embed="rId11"/>
                      <a:stretch>
                        <a:fillRect/>
                      </a:stretch>
                    </p:blipFill>
                    <p:spPr>
                      <a:xfrm>
                        <a:off x="2589213" y="2475640"/>
                        <a:ext cx="992187" cy="61912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8A8BA48D-5EB4-C812-AC51-2E0AE461C34F}"/>
              </a:ext>
            </a:extLst>
          </p:cNvPr>
          <p:cNvGraphicFramePr>
            <a:graphicFrameLocks noChangeAspect="1"/>
          </p:cNvGraphicFramePr>
          <p:nvPr>
            <p:extLst>
              <p:ext uri="{D42A27DB-BD31-4B8C-83A1-F6EECF244321}">
                <p14:modId xmlns:p14="http://schemas.microsoft.com/office/powerpoint/2010/main" val="1472169142"/>
              </p:ext>
            </p:extLst>
          </p:nvPr>
        </p:nvGraphicFramePr>
        <p:xfrm>
          <a:off x="292100" y="3657600"/>
          <a:ext cx="774700" cy="433388"/>
        </p:xfrm>
        <a:graphic>
          <a:graphicData uri="http://schemas.openxmlformats.org/presentationml/2006/ole">
            <mc:AlternateContent xmlns:mc="http://schemas.openxmlformats.org/markup-compatibility/2006">
              <mc:Choice xmlns:v="urn:schemas-microsoft-com:vml" Requires="v">
                <p:oleObj name="Equation" r:id="rId12" imgW="317160" imgH="177480" progId="Equation.DSMT4">
                  <p:embed/>
                </p:oleObj>
              </mc:Choice>
              <mc:Fallback>
                <p:oleObj name="Equation" r:id="rId12" imgW="317160" imgH="177480" progId="Equation.DSMT4">
                  <p:embed/>
                  <p:pic>
                    <p:nvPicPr>
                      <p:cNvPr id="9" name="Object 8">
                        <a:extLst>
                          <a:ext uri="{FF2B5EF4-FFF2-40B4-BE49-F238E27FC236}">
                            <a16:creationId xmlns:a16="http://schemas.microsoft.com/office/drawing/2014/main" id="{8A8BA48D-5EB4-C812-AC51-2E0AE461C34F}"/>
                          </a:ext>
                        </a:extLst>
                      </p:cNvPr>
                      <p:cNvPicPr/>
                      <p:nvPr/>
                    </p:nvPicPr>
                    <p:blipFill>
                      <a:blip r:embed="rId13"/>
                      <a:stretch>
                        <a:fillRect/>
                      </a:stretch>
                    </p:blipFill>
                    <p:spPr>
                      <a:xfrm>
                        <a:off x="292100" y="3657600"/>
                        <a:ext cx="774700" cy="433388"/>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AC13F96F-6FF8-7CE5-0182-6873B34FEFB5}"/>
              </a:ext>
            </a:extLst>
          </p:cNvPr>
          <p:cNvGraphicFramePr>
            <a:graphicFrameLocks noChangeAspect="1"/>
          </p:cNvGraphicFramePr>
          <p:nvPr>
            <p:extLst>
              <p:ext uri="{D42A27DB-BD31-4B8C-83A1-F6EECF244321}">
                <p14:modId xmlns:p14="http://schemas.microsoft.com/office/powerpoint/2010/main" val="25511833"/>
              </p:ext>
            </p:extLst>
          </p:nvPr>
        </p:nvGraphicFramePr>
        <p:xfrm>
          <a:off x="4648200" y="1838325"/>
          <a:ext cx="4940300" cy="571500"/>
        </p:xfrm>
        <a:graphic>
          <a:graphicData uri="http://schemas.openxmlformats.org/presentationml/2006/ole">
            <mc:AlternateContent xmlns:mc="http://schemas.openxmlformats.org/markup-compatibility/2006">
              <mc:Choice xmlns:v="urn:schemas-microsoft-com:vml" Requires="v">
                <p:oleObj name="Equation" r:id="rId14" imgW="1536480" imgH="177480" progId="Equation.DSMT4">
                  <p:embed/>
                </p:oleObj>
              </mc:Choice>
              <mc:Fallback>
                <p:oleObj name="Equation" r:id="rId14" imgW="1536480" imgH="177480" progId="Equation.DSMT4">
                  <p:embed/>
                  <p:pic>
                    <p:nvPicPr>
                      <p:cNvPr id="10" name="Object 9">
                        <a:extLst>
                          <a:ext uri="{FF2B5EF4-FFF2-40B4-BE49-F238E27FC236}">
                            <a16:creationId xmlns:a16="http://schemas.microsoft.com/office/drawing/2014/main" id="{AC13F96F-6FF8-7CE5-0182-6873B34FEFB5}"/>
                          </a:ext>
                        </a:extLst>
                      </p:cNvPr>
                      <p:cNvPicPr/>
                      <p:nvPr/>
                    </p:nvPicPr>
                    <p:blipFill>
                      <a:blip r:embed="rId15"/>
                      <a:stretch>
                        <a:fillRect/>
                      </a:stretch>
                    </p:blipFill>
                    <p:spPr>
                      <a:xfrm>
                        <a:off x="4648200" y="1838325"/>
                        <a:ext cx="4940300" cy="571500"/>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58BF1F0F-C27F-BD30-0D64-2591A9ED53BB}"/>
              </a:ext>
            </a:extLst>
          </p:cNvPr>
          <p:cNvGraphicFramePr>
            <a:graphicFrameLocks noChangeAspect="1"/>
          </p:cNvGraphicFramePr>
          <p:nvPr>
            <p:extLst>
              <p:ext uri="{D42A27DB-BD31-4B8C-83A1-F6EECF244321}">
                <p14:modId xmlns:p14="http://schemas.microsoft.com/office/powerpoint/2010/main" val="2344893617"/>
              </p:ext>
            </p:extLst>
          </p:nvPr>
        </p:nvGraphicFramePr>
        <p:xfrm>
          <a:off x="4664075" y="2447925"/>
          <a:ext cx="1643063" cy="619125"/>
        </p:xfrm>
        <a:graphic>
          <a:graphicData uri="http://schemas.openxmlformats.org/presentationml/2006/ole">
            <mc:AlternateContent xmlns:mc="http://schemas.openxmlformats.org/markup-compatibility/2006">
              <mc:Choice xmlns:v="urn:schemas-microsoft-com:vml" Requires="v">
                <p:oleObj name="Equation" r:id="rId16" imgW="672840" imgH="253800" progId="Equation.DSMT4">
                  <p:embed/>
                </p:oleObj>
              </mc:Choice>
              <mc:Fallback>
                <p:oleObj name="Equation" r:id="rId16" imgW="672840" imgH="253800" progId="Equation.DSMT4">
                  <p:embed/>
                  <p:pic>
                    <p:nvPicPr>
                      <p:cNvPr id="11" name="Object 10">
                        <a:extLst>
                          <a:ext uri="{FF2B5EF4-FFF2-40B4-BE49-F238E27FC236}">
                            <a16:creationId xmlns:a16="http://schemas.microsoft.com/office/drawing/2014/main" id="{58BF1F0F-C27F-BD30-0D64-2591A9ED53BB}"/>
                          </a:ext>
                        </a:extLst>
                      </p:cNvPr>
                      <p:cNvPicPr/>
                      <p:nvPr/>
                    </p:nvPicPr>
                    <p:blipFill>
                      <a:blip r:embed="rId17"/>
                      <a:stretch>
                        <a:fillRect/>
                      </a:stretch>
                    </p:blipFill>
                    <p:spPr>
                      <a:xfrm>
                        <a:off x="4664075" y="2447925"/>
                        <a:ext cx="1643063" cy="619125"/>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0A7E10EF-C951-C221-CDBB-25FE5BA04F94}"/>
              </a:ext>
            </a:extLst>
          </p:cNvPr>
          <p:cNvGraphicFramePr>
            <a:graphicFrameLocks noChangeAspect="1"/>
          </p:cNvGraphicFramePr>
          <p:nvPr>
            <p:extLst>
              <p:ext uri="{D42A27DB-BD31-4B8C-83A1-F6EECF244321}">
                <p14:modId xmlns:p14="http://schemas.microsoft.com/office/powerpoint/2010/main" val="2333120505"/>
              </p:ext>
            </p:extLst>
          </p:nvPr>
        </p:nvGraphicFramePr>
        <p:xfrm>
          <a:off x="6308725" y="2484438"/>
          <a:ext cx="958850" cy="619125"/>
        </p:xfrm>
        <a:graphic>
          <a:graphicData uri="http://schemas.openxmlformats.org/presentationml/2006/ole">
            <mc:AlternateContent xmlns:mc="http://schemas.openxmlformats.org/markup-compatibility/2006">
              <mc:Choice xmlns:v="urn:schemas-microsoft-com:vml" Requires="v">
                <p:oleObj name="Equation" r:id="rId18" imgW="393480" imgH="253800" progId="Equation.DSMT4">
                  <p:embed/>
                </p:oleObj>
              </mc:Choice>
              <mc:Fallback>
                <p:oleObj name="Equation" r:id="rId18" imgW="393480" imgH="253800" progId="Equation.DSMT4">
                  <p:embed/>
                  <p:pic>
                    <p:nvPicPr>
                      <p:cNvPr id="13" name="Object 12">
                        <a:extLst>
                          <a:ext uri="{FF2B5EF4-FFF2-40B4-BE49-F238E27FC236}">
                            <a16:creationId xmlns:a16="http://schemas.microsoft.com/office/drawing/2014/main" id="{0A7E10EF-C951-C221-CDBB-25FE5BA04F94}"/>
                          </a:ext>
                        </a:extLst>
                      </p:cNvPr>
                      <p:cNvPicPr/>
                      <p:nvPr/>
                    </p:nvPicPr>
                    <p:blipFill>
                      <a:blip r:embed="rId19"/>
                      <a:stretch>
                        <a:fillRect/>
                      </a:stretch>
                    </p:blipFill>
                    <p:spPr>
                      <a:xfrm>
                        <a:off x="6308725" y="2484438"/>
                        <a:ext cx="958850" cy="619125"/>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9202B5CA-3B1B-D8E9-7641-1BF3982D9ACE}"/>
              </a:ext>
            </a:extLst>
          </p:cNvPr>
          <p:cNvGraphicFramePr>
            <a:graphicFrameLocks noChangeAspect="1"/>
          </p:cNvGraphicFramePr>
          <p:nvPr>
            <p:extLst>
              <p:ext uri="{D42A27DB-BD31-4B8C-83A1-F6EECF244321}">
                <p14:modId xmlns:p14="http://schemas.microsoft.com/office/powerpoint/2010/main" val="4017711992"/>
              </p:ext>
            </p:extLst>
          </p:nvPr>
        </p:nvGraphicFramePr>
        <p:xfrm>
          <a:off x="7294563" y="2484438"/>
          <a:ext cx="1333500" cy="619125"/>
        </p:xfrm>
        <a:graphic>
          <a:graphicData uri="http://schemas.openxmlformats.org/presentationml/2006/ole">
            <mc:AlternateContent xmlns:mc="http://schemas.openxmlformats.org/markup-compatibility/2006">
              <mc:Choice xmlns:v="urn:schemas-microsoft-com:vml" Requires="v">
                <p:oleObj name="Equation" r:id="rId20" imgW="545760" imgH="253800" progId="Equation.DSMT4">
                  <p:embed/>
                </p:oleObj>
              </mc:Choice>
              <mc:Fallback>
                <p:oleObj name="Equation" r:id="rId20" imgW="545760" imgH="253800" progId="Equation.DSMT4">
                  <p:embed/>
                  <p:pic>
                    <p:nvPicPr>
                      <p:cNvPr id="14" name="Object 13">
                        <a:extLst>
                          <a:ext uri="{FF2B5EF4-FFF2-40B4-BE49-F238E27FC236}">
                            <a16:creationId xmlns:a16="http://schemas.microsoft.com/office/drawing/2014/main" id="{9202B5CA-3B1B-D8E9-7641-1BF3982D9ACE}"/>
                          </a:ext>
                        </a:extLst>
                      </p:cNvPr>
                      <p:cNvPicPr/>
                      <p:nvPr/>
                    </p:nvPicPr>
                    <p:blipFill>
                      <a:blip r:embed="rId21"/>
                      <a:stretch>
                        <a:fillRect/>
                      </a:stretch>
                    </p:blipFill>
                    <p:spPr>
                      <a:xfrm>
                        <a:off x="7294563" y="2484438"/>
                        <a:ext cx="1333500" cy="619125"/>
                      </a:xfrm>
                      <a:prstGeom prst="rect">
                        <a:avLst/>
                      </a:prstGeom>
                    </p:spPr>
                  </p:pic>
                </p:oleObj>
              </mc:Fallback>
            </mc:AlternateContent>
          </a:graphicData>
        </a:graphic>
      </p:graphicFrame>
      <p:graphicFrame>
        <p:nvGraphicFramePr>
          <p:cNvPr id="16" name="Object 15">
            <a:extLst>
              <a:ext uri="{FF2B5EF4-FFF2-40B4-BE49-F238E27FC236}">
                <a16:creationId xmlns:a16="http://schemas.microsoft.com/office/drawing/2014/main" id="{64655C93-DE91-90BF-B125-74362BCDB55B}"/>
              </a:ext>
            </a:extLst>
          </p:cNvPr>
          <p:cNvGraphicFramePr>
            <a:graphicFrameLocks noChangeAspect="1"/>
          </p:cNvGraphicFramePr>
          <p:nvPr>
            <p:extLst>
              <p:ext uri="{D42A27DB-BD31-4B8C-83A1-F6EECF244321}">
                <p14:modId xmlns:p14="http://schemas.microsoft.com/office/powerpoint/2010/main" val="2233205890"/>
              </p:ext>
            </p:extLst>
          </p:nvPr>
        </p:nvGraphicFramePr>
        <p:xfrm>
          <a:off x="8724900" y="2484438"/>
          <a:ext cx="1333500" cy="619125"/>
        </p:xfrm>
        <a:graphic>
          <a:graphicData uri="http://schemas.openxmlformats.org/presentationml/2006/ole">
            <mc:AlternateContent xmlns:mc="http://schemas.openxmlformats.org/markup-compatibility/2006">
              <mc:Choice xmlns:v="urn:schemas-microsoft-com:vml" Requires="v">
                <p:oleObj name="Equation" r:id="rId22" imgW="545760" imgH="253800" progId="Equation.DSMT4">
                  <p:embed/>
                </p:oleObj>
              </mc:Choice>
              <mc:Fallback>
                <p:oleObj name="Equation" r:id="rId22" imgW="545760" imgH="253800" progId="Equation.DSMT4">
                  <p:embed/>
                  <p:pic>
                    <p:nvPicPr>
                      <p:cNvPr id="16" name="Object 15">
                        <a:extLst>
                          <a:ext uri="{FF2B5EF4-FFF2-40B4-BE49-F238E27FC236}">
                            <a16:creationId xmlns:a16="http://schemas.microsoft.com/office/drawing/2014/main" id="{64655C93-DE91-90BF-B125-74362BCDB55B}"/>
                          </a:ext>
                        </a:extLst>
                      </p:cNvPr>
                      <p:cNvPicPr/>
                      <p:nvPr/>
                    </p:nvPicPr>
                    <p:blipFill>
                      <a:blip r:embed="rId23"/>
                      <a:stretch>
                        <a:fillRect/>
                      </a:stretch>
                    </p:blipFill>
                    <p:spPr>
                      <a:xfrm>
                        <a:off x="8724900" y="2484438"/>
                        <a:ext cx="1333500" cy="619125"/>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352DDCF4-072C-BF4C-BD42-56643AA30268}"/>
              </a:ext>
            </a:extLst>
          </p:cNvPr>
          <p:cNvGraphicFramePr>
            <a:graphicFrameLocks noChangeAspect="1"/>
          </p:cNvGraphicFramePr>
          <p:nvPr>
            <p:extLst>
              <p:ext uri="{D42A27DB-BD31-4B8C-83A1-F6EECF244321}">
                <p14:modId xmlns:p14="http://schemas.microsoft.com/office/powerpoint/2010/main" val="1917531520"/>
              </p:ext>
            </p:extLst>
          </p:nvPr>
        </p:nvGraphicFramePr>
        <p:xfrm>
          <a:off x="10129838" y="2484438"/>
          <a:ext cx="1147762" cy="619125"/>
        </p:xfrm>
        <a:graphic>
          <a:graphicData uri="http://schemas.openxmlformats.org/presentationml/2006/ole">
            <mc:AlternateContent xmlns:mc="http://schemas.openxmlformats.org/markup-compatibility/2006">
              <mc:Choice xmlns:v="urn:schemas-microsoft-com:vml" Requires="v">
                <p:oleObj name="Equation" r:id="rId24" imgW="469800" imgH="253800" progId="Equation.DSMT4">
                  <p:embed/>
                </p:oleObj>
              </mc:Choice>
              <mc:Fallback>
                <p:oleObj name="Equation" r:id="rId24" imgW="469800" imgH="253800" progId="Equation.DSMT4">
                  <p:embed/>
                  <p:pic>
                    <p:nvPicPr>
                      <p:cNvPr id="17" name="Object 16">
                        <a:extLst>
                          <a:ext uri="{FF2B5EF4-FFF2-40B4-BE49-F238E27FC236}">
                            <a16:creationId xmlns:a16="http://schemas.microsoft.com/office/drawing/2014/main" id="{352DDCF4-072C-BF4C-BD42-56643AA30268}"/>
                          </a:ext>
                        </a:extLst>
                      </p:cNvPr>
                      <p:cNvPicPr/>
                      <p:nvPr/>
                    </p:nvPicPr>
                    <p:blipFill>
                      <a:blip r:embed="rId25"/>
                      <a:stretch>
                        <a:fillRect/>
                      </a:stretch>
                    </p:blipFill>
                    <p:spPr>
                      <a:xfrm>
                        <a:off x="10129838" y="2484438"/>
                        <a:ext cx="1147762" cy="619125"/>
                      </a:xfrm>
                      <a:prstGeom prst="rect">
                        <a:avLst/>
                      </a:prstGeom>
                    </p:spPr>
                  </p:pic>
                </p:oleObj>
              </mc:Fallback>
            </mc:AlternateContent>
          </a:graphicData>
        </a:graphic>
      </p:graphicFrame>
      <p:graphicFrame>
        <p:nvGraphicFramePr>
          <p:cNvPr id="18" name="Object 17">
            <a:extLst>
              <a:ext uri="{FF2B5EF4-FFF2-40B4-BE49-F238E27FC236}">
                <a16:creationId xmlns:a16="http://schemas.microsoft.com/office/drawing/2014/main" id="{A90F01D1-A1B3-45A6-8970-9103A496ECF8}"/>
              </a:ext>
            </a:extLst>
          </p:cNvPr>
          <p:cNvGraphicFramePr>
            <a:graphicFrameLocks noChangeAspect="1"/>
          </p:cNvGraphicFramePr>
          <p:nvPr>
            <p:extLst>
              <p:ext uri="{D42A27DB-BD31-4B8C-83A1-F6EECF244321}">
                <p14:modId xmlns:p14="http://schemas.microsoft.com/office/powerpoint/2010/main" val="2819159768"/>
              </p:ext>
            </p:extLst>
          </p:nvPr>
        </p:nvGraphicFramePr>
        <p:xfrm>
          <a:off x="4648200" y="3028950"/>
          <a:ext cx="1423987" cy="619125"/>
        </p:xfrm>
        <a:graphic>
          <a:graphicData uri="http://schemas.openxmlformats.org/presentationml/2006/ole">
            <mc:AlternateContent xmlns:mc="http://schemas.openxmlformats.org/markup-compatibility/2006">
              <mc:Choice xmlns:v="urn:schemas-microsoft-com:vml" Requires="v">
                <p:oleObj name="Equation" r:id="rId26" imgW="583920" imgH="253800" progId="Equation.DSMT4">
                  <p:embed/>
                </p:oleObj>
              </mc:Choice>
              <mc:Fallback>
                <p:oleObj name="Equation" r:id="rId26" imgW="583920" imgH="253800" progId="Equation.DSMT4">
                  <p:embed/>
                  <p:pic>
                    <p:nvPicPr>
                      <p:cNvPr id="18" name="Object 17">
                        <a:extLst>
                          <a:ext uri="{FF2B5EF4-FFF2-40B4-BE49-F238E27FC236}">
                            <a16:creationId xmlns:a16="http://schemas.microsoft.com/office/drawing/2014/main" id="{A90F01D1-A1B3-45A6-8970-9103A496ECF8}"/>
                          </a:ext>
                        </a:extLst>
                      </p:cNvPr>
                      <p:cNvPicPr/>
                      <p:nvPr/>
                    </p:nvPicPr>
                    <p:blipFill>
                      <a:blip r:embed="rId27"/>
                      <a:stretch>
                        <a:fillRect/>
                      </a:stretch>
                    </p:blipFill>
                    <p:spPr>
                      <a:xfrm>
                        <a:off x="4648200" y="3028950"/>
                        <a:ext cx="1423987" cy="619125"/>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9202F6BC-BE94-08F5-F45F-E32B8013DA95}"/>
              </a:ext>
            </a:extLst>
          </p:cNvPr>
          <p:cNvGraphicFramePr>
            <a:graphicFrameLocks noChangeAspect="1"/>
          </p:cNvGraphicFramePr>
          <p:nvPr>
            <p:extLst>
              <p:ext uri="{D42A27DB-BD31-4B8C-83A1-F6EECF244321}">
                <p14:modId xmlns:p14="http://schemas.microsoft.com/office/powerpoint/2010/main" val="1377352953"/>
              </p:ext>
            </p:extLst>
          </p:nvPr>
        </p:nvGraphicFramePr>
        <p:xfrm>
          <a:off x="4724400" y="3667125"/>
          <a:ext cx="960438" cy="433388"/>
        </p:xfrm>
        <a:graphic>
          <a:graphicData uri="http://schemas.openxmlformats.org/presentationml/2006/ole">
            <mc:AlternateContent xmlns:mc="http://schemas.openxmlformats.org/markup-compatibility/2006">
              <mc:Choice xmlns:v="urn:schemas-microsoft-com:vml" Requires="v">
                <p:oleObj name="Equation" r:id="rId28" imgW="393480" imgH="177480" progId="Equation.DSMT4">
                  <p:embed/>
                </p:oleObj>
              </mc:Choice>
              <mc:Fallback>
                <p:oleObj name="Equation" r:id="rId28" imgW="393480" imgH="177480" progId="Equation.DSMT4">
                  <p:embed/>
                  <p:pic>
                    <p:nvPicPr>
                      <p:cNvPr id="21" name="Object 20">
                        <a:extLst>
                          <a:ext uri="{FF2B5EF4-FFF2-40B4-BE49-F238E27FC236}">
                            <a16:creationId xmlns:a16="http://schemas.microsoft.com/office/drawing/2014/main" id="{9202F6BC-BE94-08F5-F45F-E32B8013DA95}"/>
                          </a:ext>
                        </a:extLst>
                      </p:cNvPr>
                      <p:cNvPicPr/>
                      <p:nvPr/>
                    </p:nvPicPr>
                    <p:blipFill>
                      <a:blip r:embed="rId29"/>
                      <a:stretch>
                        <a:fillRect/>
                      </a:stretch>
                    </p:blipFill>
                    <p:spPr>
                      <a:xfrm>
                        <a:off x="4724400" y="3667125"/>
                        <a:ext cx="960438" cy="433388"/>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18A7CEB8-63A7-A23B-8DBB-8603CAD71BD3}"/>
              </a:ext>
            </a:extLst>
          </p:cNvPr>
          <p:cNvGraphicFramePr>
            <a:graphicFrameLocks noChangeAspect="1"/>
          </p:cNvGraphicFramePr>
          <p:nvPr>
            <p:extLst>
              <p:ext uri="{D42A27DB-BD31-4B8C-83A1-F6EECF244321}">
                <p14:modId xmlns:p14="http://schemas.microsoft.com/office/powerpoint/2010/main" val="3780468598"/>
              </p:ext>
            </p:extLst>
          </p:nvPr>
        </p:nvGraphicFramePr>
        <p:xfrm>
          <a:off x="381000" y="4457700"/>
          <a:ext cx="5594350" cy="571500"/>
        </p:xfrm>
        <a:graphic>
          <a:graphicData uri="http://schemas.openxmlformats.org/presentationml/2006/ole">
            <mc:AlternateContent xmlns:mc="http://schemas.openxmlformats.org/markup-compatibility/2006">
              <mc:Choice xmlns:v="urn:schemas-microsoft-com:vml" Requires="v">
                <p:oleObj name="Equation" r:id="rId30" imgW="1739880" imgH="177480" progId="Equation.DSMT4">
                  <p:embed/>
                </p:oleObj>
              </mc:Choice>
              <mc:Fallback>
                <p:oleObj name="Equation" r:id="rId30" imgW="1739880" imgH="177480" progId="Equation.DSMT4">
                  <p:embed/>
                  <p:pic>
                    <p:nvPicPr>
                      <p:cNvPr id="23" name="Object 22">
                        <a:extLst>
                          <a:ext uri="{FF2B5EF4-FFF2-40B4-BE49-F238E27FC236}">
                            <a16:creationId xmlns:a16="http://schemas.microsoft.com/office/drawing/2014/main" id="{18A7CEB8-63A7-A23B-8DBB-8603CAD71BD3}"/>
                          </a:ext>
                        </a:extLst>
                      </p:cNvPr>
                      <p:cNvPicPr/>
                      <p:nvPr/>
                    </p:nvPicPr>
                    <p:blipFill>
                      <a:blip r:embed="rId31"/>
                      <a:stretch>
                        <a:fillRect/>
                      </a:stretch>
                    </p:blipFill>
                    <p:spPr>
                      <a:xfrm>
                        <a:off x="381000" y="4457700"/>
                        <a:ext cx="5594350" cy="571500"/>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3C13BFF0-C6E6-25EA-794C-FE6064E4F3E1}"/>
              </a:ext>
            </a:extLst>
          </p:cNvPr>
          <p:cNvGraphicFramePr>
            <a:graphicFrameLocks noChangeAspect="1"/>
          </p:cNvGraphicFramePr>
          <p:nvPr>
            <p:extLst>
              <p:ext uri="{D42A27DB-BD31-4B8C-83A1-F6EECF244321}">
                <p14:modId xmlns:p14="http://schemas.microsoft.com/office/powerpoint/2010/main" val="1657719467"/>
              </p:ext>
            </p:extLst>
          </p:nvPr>
        </p:nvGraphicFramePr>
        <p:xfrm>
          <a:off x="234950" y="5105400"/>
          <a:ext cx="1581150" cy="619125"/>
        </p:xfrm>
        <a:graphic>
          <a:graphicData uri="http://schemas.openxmlformats.org/presentationml/2006/ole">
            <mc:AlternateContent xmlns:mc="http://schemas.openxmlformats.org/markup-compatibility/2006">
              <mc:Choice xmlns:v="urn:schemas-microsoft-com:vml" Requires="v">
                <p:oleObj name="Equation" r:id="rId32" imgW="647640" imgH="253800" progId="Equation.DSMT4">
                  <p:embed/>
                </p:oleObj>
              </mc:Choice>
              <mc:Fallback>
                <p:oleObj name="Equation" r:id="rId32" imgW="647640" imgH="253800" progId="Equation.DSMT4">
                  <p:embed/>
                  <p:pic>
                    <p:nvPicPr>
                      <p:cNvPr id="24" name="Object 23">
                        <a:extLst>
                          <a:ext uri="{FF2B5EF4-FFF2-40B4-BE49-F238E27FC236}">
                            <a16:creationId xmlns:a16="http://schemas.microsoft.com/office/drawing/2014/main" id="{3C13BFF0-C6E6-25EA-794C-FE6064E4F3E1}"/>
                          </a:ext>
                        </a:extLst>
                      </p:cNvPr>
                      <p:cNvPicPr/>
                      <p:nvPr/>
                    </p:nvPicPr>
                    <p:blipFill>
                      <a:blip r:embed="rId33"/>
                      <a:stretch>
                        <a:fillRect/>
                      </a:stretch>
                    </p:blipFill>
                    <p:spPr>
                      <a:xfrm>
                        <a:off x="234950" y="5105400"/>
                        <a:ext cx="1581150" cy="619125"/>
                      </a:xfrm>
                      <a:prstGeom prst="rect">
                        <a:avLst/>
                      </a:prstGeom>
                    </p:spPr>
                  </p:pic>
                </p:oleObj>
              </mc:Fallback>
            </mc:AlternateContent>
          </a:graphicData>
        </a:graphic>
      </p:graphicFrame>
      <p:graphicFrame>
        <p:nvGraphicFramePr>
          <p:cNvPr id="25" name="Object 24">
            <a:extLst>
              <a:ext uri="{FF2B5EF4-FFF2-40B4-BE49-F238E27FC236}">
                <a16:creationId xmlns:a16="http://schemas.microsoft.com/office/drawing/2014/main" id="{3611A69C-D267-EADD-0397-D5AE0BA77FA5}"/>
              </a:ext>
            </a:extLst>
          </p:cNvPr>
          <p:cNvGraphicFramePr>
            <a:graphicFrameLocks noChangeAspect="1"/>
          </p:cNvGraphicFramePr>
          <p:nvPr>
            <p:extLst>
              <p:ext uri="{D42A27DB-BD31-4B8C-83A1-F6EECF244321}">
                <p14:modId xmlns:p14="http://schemas.microsoft.com/office/powerpoint/2010/main" val="4205091768"/>
              </p:ext>
            </p:extLst>
          </p:nvPr>
        </p:nvGraphicFramePr>
        <p:xfrm>
          <a:off x="1862138" y="5141913"/>
          <a:ext cx="804862" cy="619125"/>
        </p:xfrm>
        <a:graphic>
          <a:graphicData uri="http://schemas.openxmlformats.org/presentationml/2006/ole">
            <mc:AlternateContent xmlns:mc="http://schemas.openxmlformats.org/markup-compatibility/2006">
              <mc:Choice xmlns:v="urn:schemas-microsoft-com:vml" Requires="v">
                <p:oleObj name="Equation" r:id="rId34" imgW="330120" imgH="253800" progId="Equation.DSMT4">
                  <p:embed/>
                </p:oleObj>
              </mc:Choice>
              <mc:Fallback>
                <p:oleObj name="Equation" r:id="rId34" imgW="330120" imgH="253800" progId="Equation.DSMT4">
                  <p:embed/>
                  <p:pic>
                    <p:nvPicPr>
                      <p:cNvPr id="25" name="Object 24">
                        <a:extLst>
                          <a:ext uri="{FF2B5EF4-FFF2-40B4-BE49-F238E27FC236}">
                            <a16:creationId xmlns:a16="http://schemas.microsoft.com/office/drawing/2014/main" id="{3611A69C-D267-EADD-0397-D5AE0BA77FA5}"/>
                          </a:ext>
                        </a:extLst>
                      </p:cNvPr>
                      <p:cNvPicPr/>
                      <p:nvPr/>
                    </p:nvPicPr>
                    <p:blipFill>
                      <a:blip r:embed="rId35"/>
                      <a:stretch>
                        <a:fillRect/>
                      </a:stretch>
                    </p:blipFill>
                    <p:spPr>
                      <a:xfrm>
                        <a:off x="1862138" y="5141913"/>
                        <a:ext cx="804862" cy="619125"/>
                      </a:xfrm>
                      <a:prstGeom prst="rect">
                        <a:avLst/>
                      </a:prstGeom>
                    </p:spPr>
                  </p:pic>
                </p:oleObj>
              </mc:Fallback>
            </mc:AlternateContent>
          </a:graphicData>
        </a:graphic>
      </p:graphicFrame>
      <p:graphicFrame>
        <p:nvGraphicFramePr>
          <p:cNvPr id="26" name="Object 25">
            <a:extLst>
              <a:ext uri="{FF2B5EF4-FFF2-40B4-BE49-F238E27FC236}">
                <a16:creationId xmlns:a16="http://schemas.microsoft.com/office/drawing/2014/main" id="{D52EF754-1487-7E45-E728-2BA16B1550CE}"/>
              </a:ext>
            </a:extLst>
          </p:cNvPr>
          <p:cNvGraphicFramePr>
            <a:graphicFrameLocks noChangeAspect="1"/>
          </p:cNvGraphicFramePr>
          <p:nvPr>
            <p:extLst>
              <p:ext uri="{D42A27DB-BD31-4B8C-83A1-F6EECF244321}">
                <p14:modId xmlns:p14="http://schemas.microsoft.com/office/powerpoint/2010/main" val="3262836464"/>
              </p:ext>
            </p:extLst>
          </p:nvPr>
        </p:nvGraphicFramePr>
        <p:xfrm>
          <a:off x="2590800" y="5141913"/>
          <a:ext cx="1179513" cy="619125"/>
        </p:xfrm>
        <a:graphic>
          <a:graphicData uri="http://schemas.openxmlformats.org/presentationml/2006/ole">
            <mc:AlternateContent xmlns:mc="http://schemas.openxmlformats.org/markup-compatibility/2006">
              <mc:Choice xmlns:v="urn:schemas-microsoft-com:vml" Requires="v">
                <p:oleObj name="Equation" r:id="rId36" imgW="482400" imgH="253800" progId="Equation.DSMT4">
                  <p:embed/>
                </p:oleObj>
              </mc:Choice>
              <mc:Fallback>
                <p:oleObj name="Equation" r:id="rId36" imgW="482400" imgH="253800" progId="Equation.DSMT4">
                  <p:embed/>
                  <p:pic>
                    <p:nvPicPr>
                      <p:cNvPr id="26" name="Object 25">
                        <a:extLst>
                          <a:ext uri="{FF2B5EF4-FFF2-40B4-BE49-F238E27FC236}">
                            <a16:creationId xmlns:a16="http://schemas.microsoft.com/office/drawing/2014/main" id="{D52EF754-1487-7E45-E728-2BA16B1550CE}"/>
                          </a:ext>
                        </a:extLst>
                      </p:cNvPr>
                      <p:cNvPicPr/>
                      <p:nvPr/>
                    </p:nvPicPr>
                    <p:blipFill>
                      <a:blip r:embed="rId37"/>
                      <a:stretch>
                        <a:fillRect/>
                      </a:stretch>
                    </p:blipFill>
                    <p:spPr>
                      <a:xfrm>
                        <a:off x="2590800" y="5141913"/>
                        <a:ext cx="1179513" cy="619125"/>
                      </a:xfrm>
                      <a:prstGeom prst="rect">
                        <a:avLst/>
                      </a:prstGeom>
                    </p:spPr>
                  </p:pic>
                </p:oleObj>
              </mc:Fallback>
            </mc:AlternateContent>
          </a:graphicData>
        </a:graphic>
      </p:graphicFrame>
      <p:graphicFrame>
        <p:nvGraphicFramePr>
          <p:cNvPr id="27" name="Object 26">
            <a:extLst>
              <a:ext uri="{FF2B5EF4-FFF2-40B4-BE49-F238E27FC236}">
                <a16:creationId xmlns:a16="http://schemas.microsoft.com/office/drawing/2014/main" id="{06050D80-D1C2-AC24-E5DA-0B9F5D497315}"/>
              </a:ext>
            </a:extLst>
          </p:cNvPr>
          <p:cNvGraphicFramePr>
            <a:graphicFrameLocks noChangeAspect="1"/>
          </p:cNvGraphicFramePr>
          <p:nvPr>
            <p:extLst>
              <p:ext uri="{D42A27DB-BD31-4B8C-83A1-F6EECF244321}">
                <p14:modId xmlns:p14="http://schemas.microsoft.com/office/powerpoint/2010/main" val="4040423890"/>
              </p:ext>
            </p:extLst>
          </p:nvPr>
        </p:nvGraphicFramePr>
        <p:xfrm>
          <a:off x="3838575" y="5157788"/>
          <a:ext cx="1177925" cy="619125"/>
        </p:xfrm>
        <a:graphic>
          <a:graphicData uri="http://schemas.openxmlformats.org/presentationml/2006/ole">
            <mc:AlternateContent xmlns:mc="http://schemas.openxmlformats.org/markup-compatibility/2006">
              <mc:Choice xmlns:v="urn:schemas-microsoft-com:vml" Requires="v">
                <p:oleObj name="Equation" r:id="rId38" imgW="482400" imgH="253800" progId="Equation.DSMT4">
                  <p:embed/>
                </p:oleObj>
              </mc:Choice>
              <mc:Fallback>
                <p:oleObj name="Equation" r:id="rId38" imgW="482400" imgH="253800" progId="Equation.DSMT4">
                  <p:embed/>
                  <p:pic>
                    <p:nvPicPr>
                      <p:cNvPr id="27" name="Object 26">
                        <a:extLst>
                          <a:ext uri="{FF2B5EF4-FFF2-40B4-BE49-F238E27FC236}">
                            <a16:creationId xmlns:a16="http://schemas.microsoft.com/office/drawing/2014/main" id="{06050D80-D1C2-AC24-E5DA-0B9F5D497315}"/>
                          </a:ext>
                        </a:extLst>
                      </p:cNvPr>
                      <p:cNvPicPr/>
                      <p:nvPr/>
                    </p:nvPicPr>
                    <p:blipFill>
                      <a:blip r:embed="rId39"/>
                      <a:stretch>
                        <a:fillRect/>
                      </a:stretch>
                    </p:blipFill>
                    <p:spPr>
                      <a:xfrm>
                        <a:off x="3838575" y="5157788"/>
                        <a:ext cx="1177925" cy="619125"/>
                      </a:xfrm>
                      <a:prstGeom prst="rect">
                        <a:avLst/>
                      </a:prstGeom>
                    </p:spPr>
                  </p:pic>
                </p:oleObj>
              </mc:Fallback>
            </mc:AlternateContent>
          </a:graphicData>
        </a:graphic>
      </p:graphicFrame>
      <p:graphicFrame>
        <p:nvGraphicFramePr>
          <p:cNvPr id="28" name="Object 27">
            <a:extLst>
              <a:ext uri="{FF2B5EF4-FFF2-40B4-BE49-F238E27FC236}">
                <a16:creationId xmlns:a16="http://schemas.microsoft.com/office/drawing/2014/main" id="{5D268B22-5987-CE7D-6883-C712B3DC3B74}"/>
              </a:ext>
            </a:extLst>
          </p:cNvPr>
          <p:cNvGraphicFramePr>
            <a:graphicFrameLocks noChangeAspect="1"/>
          </p:cNvGraphicFramePr>
          <p:nvPr>
            <p:extLst>
              <p:ext uri="{D42A27DB-BD31-4B8C-83A1-F6EECF244321}">
                <p14:modId xmlns:p14="http://schemas.microsoft.com/office/powerpoint/2010/main" val="3348065819"/>
              </p:ext>
            </p:extLst>
          </p:nvPr>
        </p:nvGraphicFramePr>
        <p:xfrm>
          <a:off x="5175250" y="5157788"/>
          <a:ext cx="1365250" cy="619125"/>
        </p:xfrm>
        <a:graphic>
          <a:graphicData uri="http://schemas.openxmlformats.org/presentationml/2006/ole">
            <mc:AlternateContent xmlns:mc="http://schemas.openxmlformats.org/markup-compatibility/2006">
              <mc:Choice xmlns:v="urn:schemas-microsoft-com:vml" Requires="v">
                <p:oleObj name="Equation" r:id="rId40" imgW="558720" imgH="253800" progId="Equation.DSMT4">
                  <p:embed/>
                </p:oleObj>
              </mc:Choice>
              <mc:Fallback>
                <p:oleObj name="Equation" r:id="rId40" imgW="558720" imgH="253800" progId="Equation.DSMT4">
                  <p:embed/>
                  <p:pic>
                    <p:nvPicPr>
                      <p:cNvPr id="28" name="Object 27">
                        <a:extLst>
                          <a:ext uri="{FF2B5EF4-FFF2-40B4-BE49-F238E27FC236}">
                            <a16:creationId xmlns:a16="http://schemas.microsoft.com/office/drawing/2014/main" id="{5D268B22-5987-CE7D-6883-C712B3DC3B74}"/>
                          </a:ext>
                        </a:extLst>
                      </p:cNvPr>
                      <p:cNvPicPr/>
                      <p:nvPr/>
                    </p:nvPicPr>
                    <p:blipFill>
                      <a:blip r:embed="rId41"/>
                      <a:stretch>
                        <a:fillRect/>
                      </a:stretch>
                    </p:blipFill>
                    <p:spPr>
                      <a:xfrm>
                        <a:off x="5175250" y="5157788"/>
                        <a:ext cx="1365250" cy="619125"/>
                      </a:xfrm>
                      <a:prstGeom prst="rect">
                        <a:avLst/>
                      </a:prstGeom>
                    </p:spPr>
                  </p:pic>
                </p:oleObj>
              </mc:Fallback>
            </mc:AlternateContent>
          </a:graphicData>
        </a:graphic>
      </p:graphicFrame>
      <p:graphicFrame>
        <p:nvGraphicFramePr>
          <p:cNvPr id="29" name="Object 28">
            <a:extLst>
              <a:ext uri="{FF2B5EF4-FFF2-40B4-BE49-F238E27FC236}">
                <a16:creationId xmlns:a16="http://schemas.microsoft.com/office/drawing/2014/main" id="{E1AF2AA3-012E-6075-1E9E-9A2096504F0E}"/>
              </a:ext>
            </a:extLst>
          </p:cNvPr>
          <p:cNvGraphicFramePr>
            <a:graphicFrameLocks noChangeAspect="1"/>
          </p:cNvGraphicFramePr>
          <p:nvPr>
            <p:extLst>
              <p:ext uri="{D42A27DB-BD31-4B8C-83A1-F6EECF244321}">
                <p14:modId xmlns:p14="http://schemas.microsoft.com/office/powerpoint/2010/main" val="3838052330"/>
              </p:ext>
            </p:extLst>
          </p:nvPr>
        </p:nvGraphicFramePr>
        <p:xfrm>
          <a:off x="6592888" y="5157788"/>
          <a:ext cx="1179512" cy="619125"/>
        </p:xfrm>
        <a:graphic>
          <a:graphicData uri="http://schemas.openxmlformats.org/presentationml/2006/ole">
            <mc:AlternateContent xmlns:mc="http://schemas.openxmlformats.org/markup-compatibility/2006">
              <mc:Choice xmlns:v="urn:schemas-microsoft-com:vml" Requires="v">
                <p:oleObj name="Equation" r:id="rId42" imgW="482400" imgH="253800" progId="Equation.DSMT4">
                  <p:embed/>
                </p:oleObj>
              </mc:Choice>
              <mc:Fallback>
                <p:oleObj name="Equation" r:id="rId42" imgW="482400" imgH="253800" progId="Equation.DSMT4">
                  <p:embed/>
                  <p:pic>
                    <p:nvPicPr>
                      <p:cNvPr id="29" name="Object 28">
                        <a:extLst>
                          <a:ext uri="{FF2B5EF4-FFF2-40B4-BE49-F238E27FC236}">
                            <a16:creationId xmlns:a16="http://schemas.microsoft.com/office/drawing/2014/main" id="{E1AF2AA3-012E-6075-1E9E-9A2096504F0E}"/>
                          </a:ext>
                        </a:extLst>
                      </p:cNvPr>
                      <p:cNvPicPr/>
                      <p:nvPr/>
                    </p:nvPicPr>
                    <p:blipFill>
                      <a:blip r:embed="rId43"/>
                      <a:stretch>
                        <a:fillRect/>
                      </a:stretch>
                    </p:blipFill>
                    <p:spPr>
                      <a:xfrm>
                        <a:off x="6592888" y="5157788"/>
                        <a:ext cx="1179512" cy="619125"/>
                      </a:xfrm>
                      <a:prstGeom prst="rect">
                        <a:avLst/>
                      </a:prstGeom>
                    </p:spPr>
                  </p:pic>
                </p:oleObj>
              </mc:Fallback>
            </mc:AlternateContent>
          </a:graphicData>
        </a:graphic>
      </p:graphicFrame>
      <p:sp>
        <p:nvSpPr>
          <p:cNvPr id="30" name="Right Brace 29">
            <a:extLst>
              <a:ext uri="{FF2B5EF4-FFF2-40B4-BE49-F238E27FC236}">
                <a16:creationId xmlns:a16="http://schemas.microsoft.com/office/drawing/2014/main" id="{9B02B335-E8D2-6A08-E31E-868B2CA8D279}"/>
              </a:ext>
            </a:extLst>
          </p:cNvPr>
          <p:cNvSpPr/>
          <p:nvPr/>
        </p:nvSpPr>
        <p:spPr>
          <a:xfrm rot="5400000">
            <a:off x="1952624" y="4106068"/>
            <a:ext cx="398464" cy="3236913"/>
          </a:xfrm>
          <a:prstGeom prst="rightBrace">
            <a:avLst>
              <a:gd name="adj1" fmla="val 70984"/>
              <a:gd name="adj2" fmla="val 50000"/>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1" name="Object 30">
            <a:extLst>
              <a:ext uri="{FF2B5EF4-FFF2-40B4-BE49-F238E27FC236}">
                <a16:creationId xmlns:a16="http://schemas.microsoft.com/office/drawing/2014/main" id="{37ABCD59-3028-7434-42E4-C6DA9BC90A8C}"/>
              </a:ext>
            </a:extLst>
          </p:cNvPr>
          <p:cNvGraphicFramePr>
            <a:graphicFrameLocks noChangeAspect="1"/>
          </p:cNvGraphicFramePr>
          <p:nvPr>
            <p:extLst>
              <p:ext uri="{D42A27DB-BD31-4B8C-83A1-F6EECF244321}">
                <p14:modId xmlns:p14="http://schemas.microsoft.com/office/powerpoint/2010/main" val="3679070265"/>
              </p:ext>
            </p:extLst>
          </p:nvPr>
        </p:nvGraphicFramePr>
        <p:xfrm>
          <a:off x="1515268" y="6028991"/>
          <a:ext cx="1273175" cy="619125"/>
        </p:xfrm>
        <a:graphic>
          <a:graphicData uri="http://schemas.openxmlformats.org/presentationml/2006/ole">
            <mc:AlternateContent xmlns:mc="http://schemas.openxmlformats.org/markup-compatibility/2006">
              <mc:Choice xmlns:v="urn:schemas-microsoft-com:vml" Requires="v">
                <p:oleObj name="Equation" r:id="rId44" imgW="520560" imgH="253800" progId="Equation.DSMT4">
                  <p:embed/>
                </p:oleObj>
              </mc:Choice>
              <mc:Fallback>
                <p:oleObj name="Equation" r:id="rId44" imgW="520560" imgH="253800" progId="Equation.DSMT4">
                  <p:embed/>
                  <p:pic>
                    <p:nvPicPr>
                      <p:cNvPr id="31" name="Object 30">
                        <a:extLst>
                          <a:ext uri="{FF2B5EF4-FFF2-40B4-BE49-F238E27FC236}">
                            <a16:creationId xmlns:a16="http://schemas.microsoft.com/office/drawing/2014/main" id="{37ABCD59-3028-7434-42E4-C6DA9BC90A8C}"/>
                          </a:ext>
                        </a:extLst>
                      </p:cNvPr>
                      <p:cNvPicPr/>
                      <p:nvPr/>
                    </p:nvPicPr>
                    <p:blipFill>
                      <a:blip r:embed="rId45"/>
                      <a:stretch>
                        <a:fillRect/>
                      </a:stretch>
                    </p:blipFill>
                    <p:spPr>
                      <a:xfrm>
                        <a:off x="1515268" y="6028991"/>
                        <a:ext cx="1273175" cy="619125"/>
                      </a:xfrm>
                      <a:prstGeom prst="rect">
                        <a:avLst/>
                      </a:prstGeom>
                    </p:spPr>
                  </p:pic>
                </p:oleObj>
              </mc:Fallback>
            </mc:AlternateContent>
          </a:graphicData>
        </a:graphic>
      </p:graphicFrame>
      <p:sp>
        <p:nvSpPr>
          <p:cNvPr id="32" name="Right Brace 31">
            <a:extLst>
              <a:ext uri="{FF2B5EF4-FFF2-40B4-BE49-F238E27FC236}">
                <a16:creationId xmlns:a16="http://schemas.microsoft.com/office/drawing/2014/main" id="{5E5996B1-8C35-65D7-811E-738AD9142883}"/>
              </a:ext>
            </a:extLst>
          </p:cNvPr>
          <p:cNvSpPr/>
          <p:nvPr/>
        </p:nvSpPr>
        <p:spPr>
          <a:xfrm rot="5400000">
            <a:off x="5449887" y="4158457"/>
            <a:ext cx="398464" cy="3236913"/>
          </a:xfrm>
          <a:prstGeom prst="rightBrace">
            <a:avLst>
              <a:gd name="adj1" fmla="val 70984"/>
              <a:gd name="adj2" fmla="val 50000"/>
            </a:avLst>
          </a:prstGeom>
          <a:ln w="254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aphicFrame>
        <p:nvGraphicFramePr>
          <p:cNvPr id="33" name="Object 32">
            <a:extLst>
              <a:ext uri="{FF2B5EF4-FFF2-40B4-BE49-F238E27FC236}">
                <a16:creationId xmlns:a16="http://schemas.microsoft.com/office/drawing/2014/main" id="{36434B7E-6A59-089E-244D-C532D56F5D48}"/>
              </a:ext>
            </a:extLst>
          </p:cNvPr>
          <p:cNvGraphicFramePr>
            <a:graphicFrameLocks noChangeAspect="1"/>
          </p:cNvGraphicFramePr>
          <p:nvPr>
            <p:extLst>
              <p:ext uri="{D42A27DB-BD31-4B8C-83A1-F6EECF244321}">
                <p14:modId xmlns:p14="http://schemas.microsoft.com/office/powerpoint/2010/main" val="632365222"/>
              </p:ext>
            </p:extLst>
          </p:nvPr>
        </p:nvGraphicFramePr>
        <p:xfrm>
          <a:off x="2788443" y="6029325"/>
          <a:ext cx="1365250" cy="619125"/>
        </p:xfrm>
        <a:graphic>
          <a:graphicData uri="http://schemas.openxmlformats.org/presentationml/2006/ole">
            <mc:AlternateContent xmlns:mc="http://schemas.openxmlformats.org/markup-compatibility/2006">
              <mc:Choice xmlns:v="urn:schemas-microsoft-com:vml" Requires="v">
                <p:oleObj name="Equation" r:id="rId46" imgW="558720" imgH="253800" progId="Equation.DSMT4">
                  <p:embed/>
                </p:oleObj>
              </mc:Choice>
              <mc:Fallback>
                <p:oleObj name="Equation" r:id="rId46" imgW="558720" imgH="253800" progId="Equation.DSMT4">
                  <p:embed/>
                  <p:pic>
                    <p:nvPicPr>
                      <p:cNvPr id="33" name="Object 32">
                        <a:extLst>
                          <a:ext uri="{FF2B5EF4-FFF2-40B4-BE49-F238E27FC236}">
                            <a16:creationId xmlns:a16="http://schemas.microsoft.com/office/drawing/2014/main" id="{36434B7E-6A59-089E-244D-C532D56F5D48}"/>
                          </a:ext>
                        </a:extLst>
                      </p:cNvPr>
                      <p:cNvPicPr/>
                      <p:nvPr/>
                    </p:nvPicPr>
                    <p:blipFill>
                      <a:blip r:embed="rId47"/>
                      <a:stretch>
                        <a:fillRect/>
                      </a:stretch>
                    </p:blipFill>
                    <p:spPr>
                      <a:xfrm>
                        <a:off x="2788443" y="6029325"/>
                        <a:ext cx="1365250" cy="619125"/>
                      </a:xfrm>
                      <a:prstGeom prst="rect">
                        <a:avLst/>
                      </a:prstGeom>
                    </p:spPr>
                  </p:pic>
                </p:oleObj>
              </mc:Fallback>
            </mc:AlternateContent>
          </a:graphicData>
        </a:graphic>
      </p:graphicFrame>
      <p:graphicFrame>
        <p:nvGraphicFramePr>
          <p:cNvPr id="34" name="Object 33">
            <a:extLst>
              <a:ext uri="{FF2B5EF4-FFF2-40B4-BE49-F238E27FC236}">
                <a16:creationId xmlns:a16="http://schemas.microsoft.com/office/drawing/2014/main" id="{7BCC9483-83DE-CB5F-818E-630153E11399}"/>
              </a:ext>
            </a:extLst>
          </p:cNvPr>
          <p:cNvGraphicFramePr>
            <a:graphicFrameLocks noChangeAspect="1"/>
          </p:cNvGraphicFramePr>
          <p:nvPr>
            <p:extLst>
              <p:ext uri="{D42A27DB-BD31-4B8C-83A1-F6EECF244321}">
                <p14:modId xmlns:p14="http://schemas.microsoft.com/office/powerpoint/2010/main" val="3752613250"/>
              </p:ext>
            </p:extLst>
          </p:nvPr>
        </p:nvGraphicFramePr>
        <p:xfrm>
          <a:off x="4103687" y="6034088"/>
          <a:ext cx="1458913" cy="619125"/>
        </p:xfrm>
        <a:graphic>
          <a:graphicData uri="http://schemas.openxmlformats.org/presentationml/2006/ole">
            <mc:AlternateContent xmlns:mc="http://schemas.openxmlformats.org/markup-compatibility/2006">
              <mc:Choice xmlns:v="urn:schemas-microsoft-com:vml" Requires="v">
                <p:oleObj name="Equation" r:id="rId48" imgW="596880" imgH="253800" progId="Equation.DSMT4">
                  <p:embed/>
                </p:oleObj>
              </mc:Choice>
              <mc:Fallback>
                <p:oleObj name="Equation" r:id="rId48" imgW="596880" imgH="253800" progId="Equation.DSMT4">
                  <p:embed/>
                  <p:pic>
                    <p:nvPicPr>
                      <p:cNvPr id="34" name="Object 33">
                        <a:extLst>
                          <a:ext uri="{FF2B5EF4-FFF2-40B4-BE49-F238E27FC236}">
                            <a16:creationId xmlns:a16="http://schemas.microsoft.com/office/drawing/2014/main" id="{7BCC9483-83DE-CB5F-818E-630153E11399}"/>
                          </a:ext>
                        </a:extLst>
                      </p:cNvPr>
                      <p:cNvPicPr/>
                      <p:nvPr/>
                    </p:nvPicPr>
                    <p:blipFill>
                      <a:blip r:embed="rId49"/>
                      <a:stretch>
                        <a:fillRect/>
                      </a:stretch>
                    </p:blipFill>
                    <p:spPr>
                      <a:xfrm>
                        <a:off x="4103687" y="6034088"/>
                        <a:ext cx="1458913" cy="619125"/>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8F3B9463-F33E-0714-6F21-AC4086414A34}"/>
              </a:ext>
            </a:extLst>
          </p:cNvPr>
          <p:cNvGraphicFramePr>
            <a:graphicFrameLocks noChangeAspect="1"/>
          </p:cNvGraphicFramePr>
          <p:nvPr>
            <p:extLst>
              <p:ext uri="{D42A27DB-BD31-4B8C-83A1-F6EECF244321}">
                <p14:modId xmlns:p14="http://schemas.microsoft.com/office/powerpoint/2010/main" val="2997534964"/>
              </p:ext>
            </p:extLst>
          </p:nvPr>
        </p:nvGraphicFramePr>
        <p:xfrm>
          <a:off x="5549899" y="6094078"/>
          <a:ext cx="2104531" cy="554038"/>
        </p:xfrm>
        <a:graphic>
          <a:graphicData uri="http://schemas.openxmlformats.org/presentationml/2006/ole">
            <mc:AlternateContent xmlns:mc="http://schemas.openxmlformats.org/markup-compatibility/2006">
              <mc:Choice xmlns:v="urn:schemas-microsoft-com:vml" Requires="v">
                <p:oleObj name="Equation" r:id="rId50" imgW="672840" imgH="177480" progId="Equation.DSMT4">
                  <p:embed/>
                </p:oleObj>
              </mc:Choice>
              <mc:Fallback>
                <p:oleObj name="Equation" r:id="rId50" imgW="672840" imgH="177480" progId="Equation.DSMT4">
                  <p:embed/>
                  <p:pic>
                    <p:nvPicPr>
                      <p:cNvPr id="35" name="Object 34">
                        <a:extLst>
                          <a:ext uri="{FF2B5EF4-FFF2-40B4-BE49-F238E27FC236}">
                            <a16:creationId xmlns:a16="http://schemas.microsoft.com/office/drawing/2014/main" id="{8F3B9463-F33E-0714-6F21-AC4086414A34}"/>
                          </a:ext>
                        </a:extLst>
                      </p:cNvPr>
                      <p:cNvPicPr/>
                      <p:nvPr/>
                    </p:nvPicPr>
                    <p:blipFill>
                      <a:blip r:embed="rId51"/>
                      <a:stretch>
                        <a:fillRect/>
                      </a:stretch>
                    </p:blipFill>
                    <p:spPr>
                      <a:xfrm>
                        <a:off x="5549899" y="6094078"/>
                        <a:ext cx="2104531" cy="554038"/>
                      </a:xfrm>
                      <a:prstGeom prst="rect">
                        <a:avLst/>
                      </a:prstGeom>
                    </p:spPr>
                  </p:pic>
                </p:oleObj>
              </mc:Fallback>
            </mc:AlternateContent>
          </a:graphicData>
        </a:graphic>
      </p:graphicFrame>
      <p:graphicFrame>
        <p:nvGraphicFramePr>
          <p:cNvPr id="36" name="Object 35">
            <a:extLst>
              <a:ext uri="{FF2B5EF4-FFF2-40B4-BE49-F238E27FC236}">
                <a16:creationId xmlns:a16="http://schemas.microsoft.com/office/drawing/2014/main" id="{CB287C63-A622-9B87-23A8-4D5E15C1B37B}"/>
              </a:ext>
            </a:extLst>
          </p:cNvPr>
          <p:cNvGraphicFramePr>
            <a:graphicFrameLocks noChangeAspect="1"/>
          </p:cNvGraphicFramePr>
          <p:nvPr>
            <p:extLst>
              <p:ext uri="{D42A27DB-BD31-4B8C-83A1-F6EECF244321}">
                <p14:modId xmlns:p14="http://schemas.microsoft.com/office/powerpoint/2010/main" val="1335222406"/>
              </p:ext>
            </p:extLst>
          </p:nvPr>
        </p:nvGraphicFramePr>
        <p:xfrm>
          <a:off x="7611325" y="6023033"/>
          <a:ext cx="1458913" cy="656981"/>
        </p:xfrm>
        <a:graphic>
          <a:graphicData uri="http://schemas.openxmlformats.org/presentationml/2006/ole">
            <mc:AlternateContent xmlns:mc="http://schemas.openxmlformats.org/markup-compatibility/2006">
              <mc:Choice xmlns:v="urn:schemas-microsoft-com:vml" Requires="v">
                <p:oleObj name="Equation" r:id="rId52" imgW="393480" imgH="177480" progId="Equation.DSMT4">
                  <p:embed/>
                </p:oleObj>
              </mc:Choice>
              <mc:Fallback>
                <p:oleObj name="Equation" r:id="rId52" imgW="393480" imgH="177480" progId="Equation.DSMT4">
                  <p:embed/>
                  <p:pic>
                    <p:nvPicPr>
                      <p:cNvPr id="36" name="Object 35">
                        <a:extLst>
                          <a:ext uri="{FF2B5EF4-FFF2-40B4-BE49-F238E27FC236}">
                            <a16:creationId xmlns:a16="http://schemas.microsoft.com/office/drawing/2014/main" id="{CB287C63-A622-9B87-23A8-4D5E15C1B37B}"/>
                          </a:ext>
                        </a:extLst>
                      </p:cNvPr>
                      <p:cNvPicPr/>
                      <p:nvPr/>
                    </p:nvPicPr>
                    <p:blipFill>
                      <a:blip r:embed="rId53"/>
                      <a:stretch>
                        <a:fillRect/>
                      </a:stretch>
                    </p:blipFill>
                    <p:spPr>
                      <a:xfrm>
                        <a:off x="7611325" y="6023033"/>
                        <a:ext cx="1458913" cy="656981"/>
                      </a:xfrm>
                      <a:prstGeom prst="rect">
                        <a:avLst/>
                      </a:prstGeom>
                    </p:spPr>
                  </p:pic>
                </p:oleObj>
              </mc:Fallback>
            </mc:AlternateContent>
          </a:graphicData>
        </a:graphic>
      </p:graphicFrame>
    </p:spTree>
    <p:extLst>
      <p:ext uri="{BB962C8B-B14F-4D97-AF65-F5344CB8AC3E}">
        <p14:creationId xmlns:p14="http://schemas.microsoft.com/office/powerpoint/2010/main" val="818517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fade">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fade">
                                      <p:cBhvr>
                                        <p:cTn id="52" dur="500"/>
                                        <p:tgtEl>
                                          <p:spTgt spid="1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fade">
                                      <p:cBhvr>
                                        <p:cTn id="57" dur="500"/>
                                        <p:tgtEl>
                                          <p:spTgt spid="1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fade">
                                      <p:cBhvr>
                                        <p:cTn id="67" dur="500"/>
                                        <p:tgtEl>
                                          <p:spTgt spid="24"/>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27"/>
                                        </p:tgtEl>
                                        <p:attrNameLst>
                                          <p:attrName>style.visibility</p:attrName>
                                        </p:attrNameLst>
                                      </p:cBhvr>
                                      <p:to>
                                        <p:strVal val="visible"/>
                                      </p:to>
                                    </p:set>
                                    <p:animEffect transition="in" filter="fade">
                                      <p:cBhvr>
                                        <p:cTn id="82" dur="500"/>
                                        <p:tgtEl>
                                          <p:spTgt spid="27"/>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28"/>
                                        </p:tgtEl>
                                        <p:attrNameLst>
                                          <p:attrName>style.visibility</p:attrName>
                                        </p:attrNameLst>
                                      </p:cBhvr>
                                      <p:to>
                                        <p:strVal val="visible"/>
                                      </p:to>
                                    </p:set>
                                    <p:animEffect transition="in" filter="fade">
                                      <p:cBhvr>
                                        <p:cTn id="87" dur="500"/>
                                        <p:tgtEl>
                                          <p:spTgt spid="28"/>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29"/>
                                        </p:tgtEl>
                                        <p:attrNameLst>
                                          <p:attrName>style.visibility</p:attrName>
                                        </p:attrNameLst>
                                      </p:cBhvr>
                                      <p:to>
                                        <p:strVal val="visible"/>
                                      </p:to>
                                    </p:set>
                                    <p:animEffect transition="in" filter="fade">
                                      <p:cBhvr>
                                        <p:cTn id="92" dur="500"/>
                                        <p:tgtEl>
                                          <p:spTgt spid="29"/>
                                        </p:tgtEl>
                                      </p:cBhvr>
                                    </p:animEffect>
                                  </p:childTnLst>
                                </p:cTn>
                              </p:par>
                            </p:childTnLst>
                          </p:cTn>
                        </p:par>
                      </p:childTnLst>
                    </p:cTn>
                  </p:par>
                  <p:par>
                    <p:cTn id="93" fill="hold">
                      <p:stCondLst>
                        <p:cond delay="indefinite"/>
                      </p:stCondLst>
                      <p:childTnLst>
                        <p:par>
                          <p:cTn id="94" fill="hold">
                            <p:stCondLst>
                              <p:cond delay="0"/>
                            </p:stCondLst>
                            <p:childTnLst>
                              <p:par>
                                <p:cTn id="95" presetID="22" presetClass="entr" presetSubtype="4" fill="hold" grpId="0"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wipe(down)">
                                      <p:cBhvr>
                                        <p:cTn id="97" dur="500"/>
                                        <p:tgtEl>
                                          <p:spTgt spid="30"/>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31"/>
                                        </p:tgtEl>
                                        <p:attrNameLst>
                                          <p:attrName>style.visibility</p:attrName>
                                        </p:attrNameLst>
                                      </p:cBhvr>
                                      <p:to>
                                        <p:strVal val="visible"/>
                                      </p:to>
                                    </p:set>
                                    <p:animEffect transition="in" filter="fade">
                                      <p:cBhvr>
                                        <p:cTn id="102" dur="500"/>
                                        <p:tgtEl>
                                          <p:spTgt spid="31"/>
                                        </p:tgtEl>
                                      </p:cBhvr>
                                    </p:animEffect>
                                  </p:childTnLst>
                                </p:cTn>
                              </p:par>
                            </p:childTnLst>
                          </p:cTn>
                        </p:par>
                      </p:childTnLst>
                    </p:cTn>
                  </p:par>
                  <p:par>
                    <p:cTn id="103" fill="hold">
                      <p:stCondLst>
                        <p:cond delay="indefinite"/>
                      </p:stCondLst>
                      <p:childTnLst>
                        <p:par>
                          <p:cTn id="104" fill="hold">
                            <p:stCondLst>
                              <p:cond delay="0"/>
                            </p:stCondLst>
                            <p:childTnLst>
                              <p:par>
                                <p:cTn id="105" presetID="22" presetClass="entr" presetSubtype="4" fill="hold" grpId="0" nodeType="clickEffect">
                                  <p:stCondLst>
                                    <p:cond delay="0"/>
                                  </p:stCondLst>
                                  <p:childTnLst>
                                    <p:set>
                                      <p:cBhvr>
                                        <p:cTn id="106" dur="1" fill="hold">
                                          <p:stCondLst>
                                            <p:cond delay="0"/>
                                          </p:stCondLst>
                                        </p:cTn>
                                        <p:tgtEl>
                                          <p:spTgt spid="32"/>
                                        </p:tgtEl>
                                        <p:attrNameLst>
                                          <p:attrName>style.visibility</p:attrName>
                                        </p:attrNameLst>
                                      </p:cBhvr>
                                      <p:to>
                                        <p:strVal val="visible"/>
                                      </p:to>
                                    </p:set>
                                    <p:animEffect transition="in" filter="wipe(down)">
                                      <p:cBhvr>
                                        <p:cTn id="107" dur="500"/>
                                        <p:tgtEl>
                                          <p:spTgt spid="32"/>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33"/>
                                        </p:tgtEl>
                                        <p:attrNameLst>
                                          <p:attrName>style.visibility</p:attrName>
                                        </p:attrNameLst>
                                      </p:cBhvr>
                                      <p:to>
                                        <p:strVal val="visible"/>
                                      </p:to>
                                    </p:set>
                                    <p:animEffect transition="in" filter="fade">
                                      <p:cBhvr>
                                        <p:cTn id="112" dur="500"/>
                                        <p:tgtEl>
                                          <p:spTgt spid="33"/>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34"/>
                                        </p:tgtEl>
                                        <p:attrNameLst>
                                          <p:attrName>style.visibility</p:attrName>
                                        </p:attrNameLst>
                                      </p:cBhvr>
                                      <p:to>
                                        <p:strVal val="visible"/>
                                      </p:to>
                                    </p:set>
                                    <p:animEffect transition="in" filter="fade">
                                      <p:cBhvr>
                                        <p:cTn id="117" dur="500"/>
                                        <p:tgtEl>
                                          <p:spTgt spid="34"/>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35"/>
                                        </p:tgtEl>
                                        <p:attrNameLst>
                                          <p:attrName>style.visibility</p:attrName>
                                        </p:attrNameLst>
                                      </p:cBhvr>
                                      <p:to>
                                        <p:strVal val="visible"/>
                                      </p:to>
                                    </p:set>
                                    <p:animEffect transition="in" filter="fade">
                                      <p:cBhvr>
                                        <p:cTn id="122" dur="500"/>
                                        <p:tgtEl>
                                          <p:spTgt spid="35"/>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36"/>
                                        </p:tgtEl>
                                        <p:attrNameLst>
                                          <p:attrName>style.visibility</p:attrName>
                                        </p:attrNameLst>
                                      </p:cBhvr>
                                      <p:to>
                                        <p:strVal val="visible"/>
                                      </p:to>
                                    </p:set>
                                    <p:animEffect transition="in" filter="fade">
                                      <p:cBhvr>
                                        <p:cTn id="12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0E3FE-399A-96E4-28E4-0A2393D9E774}"/>
              </a:ext>
            </a:extLst>
          </p:cNvPr>
          <p:cNvSpPr>
            <a:spLocks noGrp="1"/>
          </p:cNvSpPr>
          <p:nvPr>
            <p:ph type="title"/>
          </p:nvPr>
        </p:nvSpPr>
        <p:spPr>
          <a:xfrm>
            <a:off x="208722" y="92868"/>
            <a:ext cx="9956800" cy="563562"/>
          </a:xfrm>
        </p:spPr>
        <p:txBody>
          <a:bodyPr/>
          <a:lstStyle/>
          <a:p>
            <a:r>
              <a:rPr lang="en-US" dirty="0"/>
              <a:t>Evaluate the following:</a:t>
            </a:r>
          </a:p>
        </p:txBody>
      </p:sp>
      <p:graphicFrame>
        <p:nvGraphicFramePr>
          <p:cNvPr id="4" name="Object 3">
            <a:extLst>
              <a:ext uri="{FF2B5EF4-FFF2-40B4-BE49-F238E27FC236}">
                <a16:creationId xmlns:a16="http://schemas.microsoft.com/office/drawing/2014/main" id="{5FB04491-64D1-6BC8-DC3F-5414AFCD1166}"/>
              </a:ext>
            </a:extLst>
          </p:cNvPr>
          <p:cNvGraphicFramePr>
            <a:graphicFrameLocks noChangeAspect="1"/>
          </p:cNvGraphicFramePr>
          <p:nvPr>
            <p:extLst>
              <p:ext uri="{D42A27DB-BD31-4B8C-83A1-F6EECF244321}">
                <p14:modId xmlns:p14="http://schemas.microsoft.com/office/powerpoint/2010/main" val="2844920755"/>
              </p:ext>
            </p:extLst>
          </p:nvPr>
        </p:nvGraphicFramePr>
        <p:xfrm>
          <a:off x="380999" y="685800"/>
          <a:ext cx="2641697" cy="563562"/>
        </p:xfrm>
        <a:graphic>
          <a:graphicData uri="http://schemas.openxmlformats.org/presentationml/2006/ole">
            <mc:AlternateContent xmlns:mc="http://schemas.openxmlformats.org/markup-compatibility/2006">
              <mc:Choice xmlns:v="urn:schemas-microsoft-com:vml" Requires="v">
                <p:oleObj name="Equation" r:id="rId2" imgW="952200" imgH="203040" progId="Equation.DSMT4">
                  <p:embed/>
                </p:oleObj>
              </mc:Choice>
              <mc:Fallback>
                <p:oleObj name="Equation" r:id="rId2" imgW="952200" imgH="203040" progId="Equation.DSMT4">
                  <p:embed/>
                  <p:pic>
                    <p:nvPicPr>
                      <p:cNvPr id="4" name="Object 3">
                        <a:extLst>
                          <a:ext uri="{FF2B5EF4-FFF2-40B4-BE49-F238E27FC236}">
                            <a16:creationId xmlns:a16="http://schemas.microsoft.com/office/drawing/2014/main" id="{5FB04491-64D1-6BC8-DC3F-5414AFCD1166}"/>
                          </a:ext>
                        </a:extLst>
                      </p:cNvPr>
                      <p:cNvPicPr/>
                      <p:nvPr/>
                    </p:nvPicPr>
                    <p:blipFill>
                      <a:blip r:embed="rId3"/>
                      <a:stretch>
                        <a:fillRect/>
                      </a:stretch>
                    </p:blipFill>
                    <p:spPr>
                      <a:xfrm>
                        <a:off x="380999" y="685800"/>
                        <a:ext cx="2641697" cy="563562"/>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7F792FEC-92D3-D9A8-2AA8-4F91DC68CD87}"/>
              </a:ext>
            </a:extLst>
          </p:cNvPr>
          <p:cNvGraphicFramePr>
            <a:graphicFrameLocks noChangeAspect="1"/>
          </p:cNvGraphicFramePr>
          <p:nvPr>
            <p:extLst>
              <p:ext uri="{D42A27DB-BD31-4B8C-83A1-F6EECF244321}">
                <p14:modId xmlns:p14="http://schemas.microsoft.com/office/powerpoint/2010/main" val="248061539"/>
              </p:ext>
            </p:extLst>
          </p:nvPr>
        </p:nvGraphicFramePr>
        <p:xfrm>
          <a:off x="5029200" y="685800"/>
          <a:ext cx="4051301" cy="563563"/>
        </p:xfrm>
        <a:graphic>
          <a:graphicData uri="http://schemas.openxmlformats.org/presentationml/2006/ole">
            <mc:AlternateContent xmlns:mc="http://schemas.openxmlformats.org/markup-compatibility/2006">
              <mc:Choice xmlns:v="urn:schemas-microsoft-com:vml" Requires="v">
                <p:oleObj name="Equation" r:id="rId4" imgW="1460160" imgH="203040" progId="Equation.DSMT4">
                  <p:embed/>
                </p:oleObj>
              </mc:Choice>
              <mc:Fallback>
                <p:oleObj name="Equation" r:id="rId4" imgW="1460160" imgH="203040" progId="Equation.DSMT4">
                  <p:embed/>
                  <p:pic>
                    <p:nvPicPr>
                      <p:cNvPr id="5" name="Object 4">
                        <a:extLst>
                          <a:ext uri="{FF2B5EF4-FFF2-40B4-BE49-F238E27FC236}">
                            <a16:creationId xmlns:a16="http://schemas.microsoft.com/office/drawing/2014/main" id="{7F792FEC-92D3-D9A8-2AA8-4F91DC68CD87}"/>
                          </a:ext>
                        </a:extLst>
                      </p:cNvPr>
                      <p:cNvPicPr/>
                      <p:nvPr/>
                    </p:nvPicPr>
                    <p:blipFill>
                      <a:blip r:embed="rId5"/>
                      <a:stretch>
                        <a:fillRect/>
                      </a:stretch>
                    </p:blipFill>
                    <p:spPr>
                      <a:xfrm>
                        <a:off x="5029200" y="685800"/>
                        <a:ext cx="4051301" cy="563563"/>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C74FDDD7-7574-19B6-A9BA-7BF2CCAEA0E6}"/>
              </a:ext>
            </a:extLst>
          </p:cNvPr>
          <p:cNvGraphicFramePr>
            <a:graphicFrameLocks noChangeAspect="1"/>
          </p:cNvGraphicFramePr>
          <p:nvPr>
            <p:extLst>
              <p:ext uri="{D42A27DB-BD31-4B8C-83A1-F6EECF244321}">
                <p14:modId xmlns:p14="http://schemas.microsoft.com/office/powerpoint/2010/main" val="2085720144"/>
              </p:ext>
            </p:extLst>
          </p:nvPr>
        </p:nvGraphicFramePr>
        <p:xfrm>
          <a:off x="258763" y="2801881"/>
          <a:ext cx="2713037" cy="563563"/>
        </p:xfrm>
        <a:graphic>
          <a:graphicData uri="http://schemas.openxmlformats.org/presentationml/2006/ole">
            <mc:AlternateContent xmlns:mc="http://schemas.openxmlformats.org/markup-compatibility/2006">
              <mc:Choice xmlns:v="urn:schemas-microsoft-com:vml" Requires="v">
                <p:oleObj name="Equation" r:id="rId6" imgW="977760" imgH="203040" progId="Equation.DSMT4">
                  <p:embed/>
                </p:oleObj>
              </mc:Choice>
              <mc:Fallback>
                <p:oleObj name="Equation" r:id="rId6" imgW="977760" imgH="203040" progId="Equation.DSMT4">
                  <p:embed/>
                  <p:pic>
                    <p:nvPicPr>
                      <p:cNvPr id="6" name="Object 5">
                        <a:extLst>
                          <a:ext uri="{FF2B5EF4-FFF2-40B4-BE49-F238E27FC236}">
                            <a16:creationId xmlns:a16="http://schemas.microsoft.com/office/drawing/2014/main" id="{C74FDDD7-7574-19B6-A9BA-7BF2CCAEA0E6}"/>
                          </a:ext>
                        </a:extLst>
                      </p:cNvPr>
                      <p:cNvPicPr/>
                      <p:nvPr/>
                    </p:nvPicPr>
                    <p:blipFill>
                      <a:blip r:embed="rId7"/>
                      <a:stretch>
                        <a:fillRect/>
                      </a:stretch>
                    </p:blipFill>
                    <p:spPr>
                      <a:xfrm>
                        <a:off x="258763" y="2801881"/>
                        <a:ext cx="2713037" cy="563563"/>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45C0F65-9D5A-7845-DA24-6961E1C63351}"/>
              </a:ext>
            </a:extLst>
          </p:cNvPr>
          <p:cNvGraphicFramePr>
            <a:graphicFrameLocks noChangeAspect="1"/>
          </p:cNvGraphicFramePr>
          <p:nvPr>
            <p:extLst>
              <p:ext uri="{D42A27DB-BD31-4B8C-83A1-F6EECF244321}">
                <p14:modId xmlns:p14="http://schemas.microsoft.com/office/powerpoint/2010/main" val="4132393878"/>
              </p:ext>
            </p:extLst>
          </p:nvPr>
        </p:nvGraphicFramePr>
        <p:xfrm>
          <a:off x="5029200" y="2751367"/>
          <a:ext cx="4862512" cy="563562"/>
        </p:xfrm>
        <a:graphic>
          <a:graphicData uri="http://schemas.openxmlformats.org/presentationml/2006/ole">
            <mc:AlternateContent xmlns:mc="http://schemas.openxmlformats.org/markup-compatibility/2006">
              <mc:Choice xmlns:v="urn:schemas-microsoft-com:vml" Requires="v">
                <p:oleObj name="Equation" r:id="rId8" imgW="1752480" imgH="203040" progId="Equation.DSMT4">
                  <p:embed/>
                </p:oleObj>
              </mc:Choice>
              <mc:Fallback>
                <p:oleObj name="Equation" r:id="rId8" imgW="1752480" imgH="203040" progId="Equation.DSMT4">
                  <p:embed/>
                  <p:pic>
                    <p:nvPicPr>
                      <p:cNvPr id="7" name="Object 6">
                        <a:extLst>
                          <a:ext uri="{FF2B5EF4-FFF2-40B4-BE49-F238E27FC236}">
                            <a16:creationId xmlns:a16="http://schemas.microsoft.com/office/drawing/2014/main" id="{645C0F65-9D5A-7845-DA24-6961E1C63351}"/>
                          </a:ext>
                        </a:extLst>
                      </p:cNvPr>
                      <p:cNvPicPr/>
                      <p:nvPr/>
                    </p:nvPicPr>
                    <p:blipFill>
                      <a:blip r:embed="rId9"/>
                      <a:stretch>
                        <a:fillRect/>
                      </a:stretch>
                    </p:blipFill>
                    <p:spPr>
                      <a:xfrm>
                        <a:off x="5029200" y="2751367"/>
                        <a:ext cx="4862512" cy="563562"/>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1A92FB9F-0D4D-076F-389D-69A0E992E6B8}"/>
              </a:ext>
            </a:extLst>
          </p:cNvPr>
          <p:cNvGraphicFramePr>
            <a:graphicFrameLocks noChangeAspect="1"/>
          </p:cNvGraphicFramePr>
          <p:nvPr>
            <p:extLst>
              <p:ext uri="{D42A27DB-BD31-4B8C-83A1-F6EECF244321}">
                <p14:modId xmlns:p14="http://schemas.microsoft.com/office/powerpoint/2010/main" val="1193089834"/>
              </p:ext>
            </p:extLst>
          </p:nvPr>
        </p:nvGraphicFramePr>
        <p:xfrm>
          <a:off x="228600" y="4770438"/>
          <a:ext cx="3100387" cy="563562"/>
        </p:xfrm>
        <a:graphic>
          <a:graphicData uri="http://schemas.openxmlformats.org/presentationml/2006/ole">
            <mc:AlternateContent xmlns:mc="http://schemas.openxmlformats.org/markup-compatibility/2006">
              <mc:Choice xmlns:v="urn:schemas-microsoft-com:vml" Requires="v">
                <p:oleObj name="Equation" r:id="rId10" imgW="1117440" imgH="203040" progId="Equation.DSMT4">
                  <p:embed/>
                </p:oleObj>
              </mc:Choice>
              <mc:Fallback>
                <p:oleObj name="Equation" r:id="rId10" imgW="1117440" imgH="203040" progId="Equation.DSMT4">
                  <p:embed/>
                  <p:pic>
                    <p:nvPicPr>
                      <p:cNvPr id="8" name="Object 7">
                        <a:extLst>
                          <a:ext uri="{FF2B5EF4-FFF2-40B4-BE49-F238E27FC236}">
                            <a16:creationId xmlns:a16="http://schemas.microsoft.com/office/drawing/2014/main" id="{1A92FB9F-0D4D-076F-389D-69A0E992E6B8}"/>
                          </a:ext>
                        </a:extLst>
                      </p:cNvPr>
                      <p:cNvPicPr/>
                      <p:nvPr/>
                    </p:nvPicPr>
                    <p:blipFill>
                      <a:blip r:embed="rId11"/>
                      <a:stretch>
                        <a:fillRect/>
                      </a:stretch>
                    </p:blipFill>
                    <p:spPr>
                      <a:xfrm>
                        <a:off x="228600" y="4770438"/>
                        <a:ext cx="3100387" cy="563562"/>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7AAB38D6-1375-9AB3-D046-72690837A08C}"/>
              </a:ext>
            </a:extLst>
          </p:cNvPr>
          <p:cNvGraphicFramePr>
            <a:graphicFrameLocks noChangeAspect="1"/>
          </p:cNvGraphicFramePr>
          <p:nvPr>
            <p:extLst>
              <p:ext uri="{D42A27DB-BD31-4B8C-83A1-F6EECF244321}">
                <p14:modId xmlns:p14="http://schemas.microsoft.com/office/powerpoint/2010/main" val="12680009"/>
              </p:ext>
            </p:extLst>
          </p:nvPr>
        </p:nvGraphicFramePr>
        <p:xfrm>
          <a:off x="4953000" y="4724400"/>
          <a:ext cx="4510087" cy="563562"/>
        </p:xfrm>
        <a:graphic>
          <a:graphicData uri="http://schemas.openxmlformats.org/presentationml/2006/ole">
            <mc:AlternateContent xmlns:mc="http://schemas.openxmlformats.org/markup-compatibility/2006">
              <mc:Choice xmlns:v="urn:schemas-microsoft-com:vml" Requires="v">
                <p:oleObj name="Equation" r:id="rId12" imgW="1625400" imgH="203040" progId="Equation.DSMT4">
                  <p:embed/>
                </p:oleObj>
              </mc:Choice>
              <mc:Fallback>
                <p:oleObj name="Equation" r:id="rId12" imgW="1625400" imgH="203040" progId="Equation.DSMT4">
                  <p:embed/>
                  <p:pic>
                    <p:nvPicPr>
                      <p:cNvPr id="9" name="Object 8">
                        <a:extLst>
                          <a:ext uri="{FF2B5EF4-FFF2-40B4-BE49-F238E27FC236}">
                            <a16:creationId xmlns:a16="http://schemas.microsoft.com/office/drawing/2014/main" id="{7AAB38D6-1375-9AB3-D046-72690837A08C}"/>
                          </a:ext>
                        </a:extLst>
                      </p:cNvPr>
                      <p:cNvPicPr/>
                      <p:nvPr/>
                    </p:nvPicPr>
                    <p:blipFill>
                      <a:blip r:embed="rId13"/>
                      <a:stretch>
                        <a:fillRect/>
                      </a:stretch>
                    </p:blipFill>
                    <p:spPr>
                      <a:xfrm>
                        <a:off x="4953000" y="4724400"/>
                        <a:ext cx="4510087" cy="563562"/>
                      </a:xfrm>
                      <a:prstGeom prst="rect">
                        <a:avLst/>
                      </a:prstGeom>
                    </p:spPr>
                  </p:pic>
                </p:oleObj>
              </mc:Fallback>
            </mc:AlternateContent>
          </a:graphicData>
        </a:graphic>
      </p:graphicFrame>
      <p:sp>
        <p:nvSpPr>
          <p:cNvPr id="10" name="TextBox 9">
            <a:extLst>
              <a:ext uri="{FF2B5EF4-FFF2-40B4-BE49-F238E27FC236}">
                <a16:creationId xmlns:a16="http://schemas.microsoft.com/office/drawing/2014/main" id="{B91D99DF-A136-DB36-E5C3-EC046530B226}"/>
              </a:ext>
            </a:extLst>
          </p:cNvPr>
          <p:cNvSpPr txBox="1"/>
          <p:nvPr/>
        </p:nvSpPr>
        <p:spPr>
          <a:xfrm>
            <a:off x="235115" y="1695396"/>
            <a:ext cx="4449765" cy="923330"/>
          </a:xfrm>
          <a:prstGeom prst="rect">
            <a:avLst/>
          </a:prstGeom>
          <a:noFill/>
        </p:spPr>
        <p:txBody>
          <a:bodyPr wrap="square" rtlCol="0">
            <a:spAutoFit/>
          </a:bodyPr>
          <a:lstStyle/>
          <a:p>
            <a:r>
              <a:rPr lang="en-US" dirty="0">
                <a:solidFill>
                  <a:srgbClr val="FF0000"/>
                </a:solidFill>
              </a:rPr>
              <a:t>When multiplication and division are happening at the same time, the order is always done from LEFT to RIGHT</a:t>
            </a:r>
          </a:p>
        </p:txBody>
      </p:sp>
      <p:graphicFrame>
        <p:nvGraphicFramePr>
          <p:cNvPr id="11" name="Object 10">
            <a:extLst>
              <a:ext uri="{FF2B5EF4-FFF2-40B4-BE49-F238E27FC236}">
                <a16:creationId xmlns:a16="http://schemas.microsoft.com/office/drawing/2014/main" id="{684F6688-F34B-F611-1838-684BD75FEA59}"/>
              </a:ext>
            </a:extLst>
          </p:cNvPr>
          <p:cNvGraphicFramePr>
            <a:graphicFrameLocks noChangeAspect="1"/>
          </p:cNvGraphicFramePr>
          <p:nvPr>
            <p:extLst>
              <p:ext uri="{D42A27DB-BD31-4B8C-83A1-F6EECF244321}">
                <p14:modId xmlns:p14="http://schemas.microsoft.com/office/powerpoint/2010/main" val="3620057612"/>
              </p:ext>
            </p:extLst>
          </p:nvPr>
        </p:nvGraphicFramePr>
        <p:xfrm>
          <a:off x="769883" y="1177925"/>
          <a:ext cx="1092200" cy="493713"/>
        </p:xfrm>
        <a:graphic>
          <a:graphicData uri="http://schemas.openxmlformats.org/presentationml/2006/ole">
            <mc:AlternateContent xmlns:mc="http://schemas.openxmlformats.org/markup-compatibility/2006">
              <mc:Choice xmlns:v="urn:schemas-microsoft-com:vml" Requires="v">
                <p:oleObj name="Equation" r:id="rId14" imgW="393480" imgH="177480" progId="Equation.DSMT4">
                  <p:embed/>
                </p:oleObj>
              </mc:Choice>
              <mc:Fallback>
                <p:oleObj name="Equation" r:id="rId14" imgW="393480" imgH="177480" progId="Equation.DSMT4">
                  <p:embed/>
                  <p:pic>
                    <p:nvPicPr>
                      <p:cNvPr id="11" name="Object 10">
                        <a:extLst>
                          <a:ext uri="{FF2B5EF4-FFF2-40B4-BE49-F238E27FC236}">
                            <a16:creationId xmlns:a16="http://schemas.microsoft.com/office/drawing/2014/main" id="{684F6688-F34B-F611-1838-684BD75FEA59}"/>
                          </a:ext>
                        </a:extLst>
                      </p:cNvPr>
                      <p:cNvPicPr/>
                      <p:nvPr/>
                    </p:nvPicPr>
                    <p:blipFill>
                      <a:blip r:embed="rId15"/>
                      <a:stretch>
                        <a:fillRect/>
                      </a:stretch>
                    </p:blipFill>
                    <p:spPr>
                      <a:xfrm>
                        <a:off x="769883" y="1177925"/>
                        <a:ext cx="1092200" cy="493713"/>
                      </a:xfrm>
                      <a:prstGeom prst="rect">
                        <a:avLst/>
                      </a:prstGeom>
                    </p:spPr>
                  </p:pic>
                </p:oleObj>
              </mc:Fallback>
            </mc:AlternateContent>
          </a:graphicData>
        </a:graphic>
      </p:graphicFrame>
      <p:graphicFrame>
        <p:nvGraphicFramePr>
          <p:cNvPr id="12" name="Object 11">
            <a:extLst>
              <a:ext uri="{FF2B5EF4-FFF2-40B4-BE49-F238E27FC236}">
                <a16:creationId xmlns:a16="http://schemas.microsoft.com/office/drawing/2014/main" id="{CB9EDF74-F4F2-EA21-F0F7-F8BC73351EDD}"/>
              </a:ext>
            </a:extLst>
          </p:cNvPr>
          <p:cNvGraphicFramePr>
            <a:graphicFrameLocks noChangeAspect="1"/>
          </p:cNvGraphicFramePr>
          <p:nvPr>
            <p:extLst>
              <p:ext uri="{D42A27DB-BD31-4B8C-83A1-F6EECF244321}">
                <p14:modId xmlns:p14="http://schemas.microsoft.com/office/powerpoint/2010/main" val="2523137611"/>
              </p:ext>
            </p:extLst>
          </p:nvPr>
        </p:nvGraphicFramePr>
        <p:xfrm>
          <a:off x="1824367" y="1172731"/>
          <a:ext cx="879475" cy="457200"/>
        </p:xfrm>
        <a:graphic>
          <a:graphicData uri="http://schemas.openxmlformats.org/presentationml/2006/ole">
            <mc:AlternateContent xmlns:mc="http://schemas.openxmlformats.org/markup-compatibility/2006">
              <mc:Choice xmlns:v="urn:schemas-microsoft-com:vml" Requires="v">
                <p:oleObj name="Equation" r:id="rId16" imgW="317160" imgH="164880" progId="Equation.DSMT4">
                  <p:embed/>
                </p:oleObj>
              </mc:Choice>
              <mc:Fallback>
                <p:oleObj name="Equation" r:id="rId16" imgW="317160" imgH="164880" progId="Equation.DSMT4">
                  <p:embed/>
                  <p:pic>
                    <p:nvPicPr>
                      <p:cNvPr id="12" name="Object 11">
                        <a:extLst>
                          <a:ext uri="{FF2B5EF4-FFF2-40B4-BE49-F238E27FC236}">
                            <a16:creationId xmlns:a16="http://schemas.microsoft.com/office/drawing/2014/main" id="{CB9EDF74-F4F2-EA21-F0F7-F8BC73351EDD}"/>
                          </a:ext>
                        </a:extLst>
                      </p:cNvPr>
                      <p:cNvPicPr/>
                      <p:nvPr/>
                    </p:nvPicPr>
                    <p:blipFill>
                      <a:blip r:embed="rId17"/>
                      <a:stretch>
                        <a:fillRect/>
                      </a:stretch>
                    </p:blipFill>
                    <p:spPr>
                      <a:xfrm>
                        <a:off x="1824367" y="1172731"/>
                        <a:ext cx="879475" cy="457200"/>
                      </a:xfrm>
                      <a:prstGeom prst="rect">
                        <a:avLst/>
                      </a:prstGeom>
                    </p:spPr>
                  </p:pic>
                </p:oleObj>
              </mc:Fallback>
            </mc:AlternateContent>
          </a:graphicData>
        </a:graphic>
      </p:graphicFrame>
      <p:graphicFrame>
        <p:nvGraphicFramePr>
          <p:cNvPr id="13" name="Object 12">
            <a:extLst>
              <a:ext uri="{FF2B5EF4-FFF2-40B4-BE49-F238E27FC236}">
                <a16:creationId xmlns:a16="http://schemas.microsoft.com/office/drawing/2014/main" id="{431105ED-5878-86DA-77CE-A8F58196BE1B}"/>
              </a:ext>
            </a:extLst>
          </p:cNvPr>
          <p:cNvGraphicFramePr>
            <a:graphicFrameLocks noChangeAspect="1"/>
          </p:cNvGraphicFramePr>
          <p:nvPr>
            <p:extLst>
              <p:ext uri="{D42A27DB-BD31-4B8C-83A1-F6EECF244321}">
                <p14:modId xmlns:p14="http://schemas.microsoft.com/office/powerpoint/2010/main" val="1894171376"/>
              </p:ext>
            </p:extLst>
          </p:nvPr>
        </p:nvGraphicFramePr>
        <p:xfrm>
          <a:off x="1535058" y="1193584"/>
          <a:ext cx="317500" cy="492125"/>
        </p:xfrm>
        <a:graphic>
          <a:graphicData uri="http://schemas.openxmlformats.org/presentationml/2006/ole">
            <mc:AlternateContent xmlns:mc="http://schemas.openxmlformats.org/markup-compatibility/2006">
              <mc:Choice xmlns:v="urn:schemas-microsoft-com:vml" Requires="v">
                <p:oleObj name="Equation" r:id="rId18" imgW="114120" imgH="177480" progId="Equation.DSMT4">
                  <p:embed/>
                </p:oleObj>
              </mc:Choice>
              <mc:Fallback>
                <p:oleObj name="Equation" r:id="rId18" imgW="114120" imgH="177480" progId="Equation.DSMT4">
                  <p:embed/>
                  <p:pic>
                    <p:nvPicPr>
                      <p:cNvPr id="13" name="Object 12">
                        <a:extLst>
                          <a:ext uri="{FF2B5EF4-FFF2-40B4-BE49-F238E27FC236}">
                            <a16:creationId xmlns:a16="http://schemas.microsoft.com/office/drawing/2014/main" id="{431105ED-5878-86DA-77CE-A8F58196BE1B}"/>
                          </a:ext>
                        </a:extLst>
                      </p:cNvPr>
                      <p:cNvPicPr/>
                      <p:nvPr/>
                    </p:nvPicPr>
                    <p:blipFill>
                      <a:blip r:embed="rId19"/>
                      <a:stretch>
                        <a:fillRect/>
                      </a:stretch>
                    </p:blipFill>
                    <p:spPr>
                      <a:xfrm>
                        <a:off x="1535058" y="1193584"/>
                        <a:ext cx="317500" cy="492125"/>
                      </a:xfrm>
                      <a:prstGeom prst="rect">
                        <a:avLst/>
                      </a:prstGeom>
                    </p:spPr>
                  </p:pic>
                </p:oleObj>
              </mc:Fallback>
            </mc:AlternateContent>
          </a:graphicData>
        </a:graphic>
      </p:graphicFrame>
      <p:graphicFrame>
        <p:nvGraphicFramePr>
          <p:cNvPr id="14" name="Object 13">
            <a:extLst>
              <a:ext uri="{FF2B5EF4-FFF2-40B4-BE49-F238E27FC236}">
                <a16:creationId xmlns:a16="http://schemas.microsoft.com/office/drawing/2014/main" id="{1F6AC281-495A-47FA-BFC9-5489738D0A3B}"/>
              </a:ext>
            </a:extLst>
          </p:cNvPr>
          <p:cNvGraphicFramePr>
            <a:graphicFrameLocks noChangeAspect="1"/>
          </p:cNvGraphicFramePr>
          <p:nvPr>
            <p:extLst>
              <p:ext uri="{D42A27DB-BD31-4B8C-83A1-F6EECF244321}">
                <p14:modId xmlns:p14="http://schemas.microsoft.com/office/powerpoint/2010/main" val="2455660230"/>
              </p:ext>
            </p:extLst>
          </p:nvPr>
        </p:nvGraphicFramePr>
        <p:xfrm>
          <a:off x="2703842" y="1172731"/>
          <a:ext cx="528637" cy="492125"/>
        </p:xfrm>
        <a:graphic>
          <a:graphicData uri="http://schemas.openxmlformats.org/presentationml/2006/ole">
            <mc:AlternateContent xmlns:mc="http://schemas.openxmlformats.org/markup-compatibility/2006">
              <mc:Choice xmlns:v="urn:schemas-microsoft-com:vml" Requires="v">
                <p:oleObj name="Equation" r:id="rId20" imgW="190440" imgH="177480" progId="Equation.DSMT4">
                  <p:embed/>
                </p:oleObj>
              </mc:Choice>
              <mc:Fallback>
                <p:oleObj name="Equation" r:id="rId20" imgW="190440" imgH="177480" progId="Equation.DSMT4">
                  <p:embed/>
                  <p:pic>
                    <p:nvPicPr>
                      <p:cNvPr id="14" name="Object 13">
                        <a:extLst>
                          <a:ext uri="{FF2B5EF4-FFF2-40B4-BE49-F238E27FC236}">
                            <a16:creationId xmlns:a16="http://schemas.microsoft.com/office/drawing/2014/main" id="{1F6AC281-495A-47FA-BFC9-5489738D0A3B}"/>
                          </a:ext>
                        </a:extLst>
                      </p:cNvPr>
                      <p:cNvPicPr/>
                      <p:nvPr/>
                    </p:nvPicPr>
                    <p:blipFill>
                      <a:blip r:embed="rId21"/>
                      <a:stretch>
                        <a:fillRect/>
                      </a:stretch>
                    </p:blipFill>
                    <p:spPr>
                      <a:xfrm>
                        <a:off x="2703842" y="1172731"/>
                        <a:ext cx="528637" cy="492125"/>
                      </a:xfrm>
                      <a:prstGeom prst="rect">
                        <a:avLst/>
                      </a:prstGeom>
                    </p:spPr>
                  </p:pic>
                </p:oleObj>
              </mc:Fallback>
            </mc:AlternateContent>
          </a:graphicData>
        </a:graphic>
      </p:graphicFrame>
      <p:sp>
        <p:nvSpPr>
          <p:cNvPr id="15" name="Rectangle 14">
            <a:extLst>
              <a:ext uri="{FF2B5EF4-FFF2-40B4-BE49-F238E27FC236}">
                <a16:creationId xmlns:a16="http://schemas.microsoft.com/office/drawing/2014/main" id="{7ED1A6AA-3670-3879-1487-79BA4049DFF6}"/>
              </a:ext>
            </a:extLst>
          </p:cNvPr>
          <p:cNvSpPr/>
          <p:nvPr/>
        </p:nvSpPr>
        <p:spPr>
          <a:xfrm>
            <a:off x="5565847" y="709868"/>
            <a:ext cx="1193800" cy="507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6" name="Object 15">
            <a:extLst>
              <a:ext uri="{FF2B5EF4-FFF2-40B4-BE49-F238E27FC236}">
                <a16:creationId xmlns:a16="http://schemas.microsoft.com/office/drawing/2014/main" id="{DA3D6742-AE44-841E-3402-885C0C7C4A1C}"/>
              </a:ext>
            </a:extLst>
          </p:cNvPr>
          <p:cNvGraphicFramePr>
            <a:graphicFrameLocks noChangeAspect="1"/>
          </p:cNvGraphicFramePr>
          <p:nvPr>
            <p:extLst>
              <p:ext uri="{D42A27DB-BD31-4B8C-83A1-F6EECF244321}">
                <p14:modId xmlns:p14="http://schemas.microsoft.com/office/powerpoint/2010/main" val="825030346"/>
              </p:ext>
            </p:extLst>
          </p:nvPr>
        </p:nvGraphicFramePr>
        <p:xfrm>
          <a:off x="6218237" y="1194377"/>
          <a:ext cx="563563" cy="490537"/>
        </p:xfrm>
        <a:graphic>
          <a:graphicData uri="http://schemas.openxmlformats.org/presentationml/2006/ole">
            <mc:AlternateContent xmlns:mc="http://schemas.openxmlformats.org/markup-compatibility/2006">
              <mc:Choice xmlns:v="urn:schemas-microsoft-com:vml" Requires="v">
                <p:oleObj name="Equation" r:id="rId22" imgW="203040" imgH="177480" progId="Equation.DSMT4">
                  <p:embed/>
                </p:oleObj>
              </mc:Choice>
              <mc:Fallback>
                <p:oleObj name="Equation" r:id="rId22" imgW="203040" imgH="177480" progId="Equation.DSMT4">
                  <p:embed/>
                  <p:pic>
                    <p:nvPicPr>
                      <p:cNvPr id="16" name="Object 15">
                        <a:extLst>
                          <a:ext uri="{FF2B5EF4-FFF2-40B4-BE49-F238E27FC236}">
                            <a16:creationId xmlns:a16="http://schemas.microsoft.com/office/drawing/2014/main" id="{DA3D6742-AE44-841E-3402-885C0C7C4A1C}"/>
                          </a:ext>
                        </a:extLst>
                      </p:cNvPr>
                      <p:cNvPicPr/>
                      <p:nvPr/>
                    </p:nvPicPr>
                    <p:blipFill>
                      <a:blip r:embed="rId23"/>
                      <a:stretch>
                        <a:fillRect/>
                      </a:stretch>
                    </p:blipFill>
                    <p:spPr>
                      <a:xfrm>
                        <a:off x="6218237" y="1194377"/>
                        <a:ext cx="563563" cy="490537"/>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47321F16-F5AA-8E25-B56E-FAC75C1F5FAF}"/>
              </a:ext>
            </a:extLst>
          </p:cNvPr>
          <p:cNvGraphicFramePr>
            <a:graphicFrameLocks noChangeAspect="1"/>
          </p:cNvGraphicFramePr>
          <p:nvPr>
            <p:extLst>
              <p:ext uri="{D42A27DB-BD31-4B8C-83A1-F6EECF244321}">
                <p14:modId xmlns:p14="http://schemas.microsoft.com/office/powerpoint/2010/main" val="479975768"/>
              </p:ext>
            </p:extLst>
          </p:nvPr>
        </p:nvGraphicFramePr>
        <p:xfrm>
          <a:off x="6801678" y="1184276"/>
          <a:ext cx="2009775" cy="490537"/>
        </p:xfrm>
        <a:graphic>
          <a:graphicData uri="http://schemas.openxmlformats.org/presentationml/2006/ole">
            <mc:AlternateContent xmlns:mc="http://schemas.openxmlformats.org/markup-compatibility/2006">
              <mc:Choice xmlns:v="urn:schemas-microsoft-com:vml" Requires="v">
                <p:oleObj name="Equation" r:id="rId24" imgW="723600" imgH="177480" progId="Equation.DSMT4">
                  <p:embed/>
                </p:oleObj>
              </mc:Choice>
              <mc:Fallback>
                <p:oleObj name="Equation" r:id="rId24" imgW="723600" imgH="177480" progId="Equation.DSMT4">
                  <p:embed/>
                  <p:pic>
                    <p:nvPicPr>
                      <p:cNvPr id="17" name="Object 16">
                        <a:extLst>
                          <a:ext uri="{FF2B5EF4-FFF2-40B4-BE49-F238E27FC236}">
                            <a16:creationId xmlns:a16="http://schemas.microsoft.com/office/drawing/2014/main" id="{47321F16-F5AA-8E25-B56E-FAC75C1F5FAF}"/>
                          </a:ext>
                        </a:extLst>
                      </p:cNvPr>
                      <p:cNvPicPr/>
                      <p:nvPr/>
                    </p:nvPicPr>
                    <p:blipFill>
                      <a:blip r:embed="rId25"/>
                      <a:stretch>
                        <a:fillRect/>
                      </a:stretch>
                    </p:blipFill>
                    <p:spPr>
                      <a:xfrm>
                        <a:off x="6801678" y="1184276"/>
                        <a:ext cx="2009775" cy="490537"/>
                      </a:xfrm>
                      <a:prstGeom prst="rect">
                        <a:avLst/>
                      </a:prstGeom>
                    </p:spPr>
                  </p:pic>
                </p:oleObj>
              </mc:Fallback>
            </mc:AlternateContent>
          </a:graphicData>
        </a:graphic>
      </p:graphicFrame>
      <p:sp>
        <p:nvSpPr>
          <p:cNvPr id="18" name="Rectangle 17">
            <a:extLst>
              <a:ext uri="{FF2B5EF4-FFF2-40B4-BE49-F238E27FC236}">
                <a16:creationId xmlns:a16="http://schemas.microsoft.com/office/drawing/2014/main" id="{09EC52CF-0CBE-4523-55CE-487A6E3D915F}"/>
              </a:ext>
            </a:extLst>
          </p:cNvPr>
          <p:cNvSpPr/>
          <p:nvPr/>
        </p:nvSpPr>
        <p:spPr>
          <a:xfrm>
            <a:off x="6155706" y="1234408"/>
            <a:ext cx="1193800" cy="5077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Object 18">
            <a:extLst>
              <a:ext uri="{FF2B5EF4-FFF2-40B4-BE49-F238E27FC236}">
                <a16:creationId xmlns:a16="http://schemas.microsoft.com/office/drawing/2014/main" id="{E2AF00B4-3F87-5D4E-0A5E-A9BCB1CBF0E6}"/>
              </a:ext>
            </a:extLst>
          </p:cNvPr>
          <p:cNvGraphicFramePr>
            <a:graphicFrameLocks noChangeAspect="1"/>
          </p:cNvGraphicFramePr>
          <p:nvPr>
            <p:extLst>
              <p:ext uri="{D42A27DB-BD31-4B8C-83A1-F6EECF244321}">
                <p14:modId xmlns:p14="http://schemas.microsoft.com/office/powerpoint/2010/main" val="212884775"/>
              </p:ext>
            </p:extLst>
          </p:nvPr>
        </p:nvGraphicFramePr>
        <p:xfrm>
          <a:off x="6688137" y="1716088"/>
          <a:ext cx="703263" cy="490537"/>
        </p:xfrm>
        <a:graphic>
          <a:graphicData uri="http://schemas.openxmlformats.org/presentationml/2006/ole">
            <mc:AlternateContent xmlns:mc="http://schemas.openxmlformats.org/markup-compatibility/2006">
              <mc:Choice xmlns:v="urn:schemas-microsoft-com:vml" Requires="v">
                <p:oleObj name="Equation" r:id="rId26" imgW="253800" imgH="177480" progId="Equation.DSMT4">
                  <p:embed/>
                </p:oleObj>
              </mc:Choice>
              <mc:Fallback>
                <p:oleObj name="Equation" r:id="rId26" imgW="253800" imgH="177480" progId="Equation.DSMT4">
                  <p:embed/>
                  <p:pic>
                    <p:nvPicPr>
                      <p:cNvPr id="19" name="Object 18">
                        <a:extLst>
                          <a:ext uri="{FF2B5EF4-FFF2-40B4-BE49-F238E27FC236}">
                            <a16:creationId xmlns:a16="http://schemas.microsoft.com/office/drawing/2014/main" id="{E2AF00B4-3F87-5D4E-0A5E-A9BCB1CBF0E6}"/>
                          </a:ext>
                        </a:extLst>
                      </p:cNvPr>
                      <p:cNvPicPr/>
                      <p:nvPr/>
                    </p:nvPicPr>
                    <p:blipFill>
                      <a:blip r:embed="rId27"/>
                      <a:stretch>
                        <a:fillRect/>
                      </a:stretch>
                    </p:blipFill>
                    <p:spPr>
                      <a:xfrm>
                        <a:off x="6688137" y="1716088"/>
                        <a:ext cx="703263" cy="490537"/>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76E8F547-A826-E1C1-1EFA-915FA86F0EBA}"/>
              </a:ext>
            </a:extLst>
          </p:cNvPr>
          <p:cNvGraphicFramePr>
            <a:graphicFrameLocks noChangeAspect="1"/>
          </p:cNvGraphicFramePr>
          <p:nvPr>
            <p:extLst>
              <p:ext uri="{D42A27DB-BD31-4B8C-83A1-F6EECF244321}">
                <p14:modId xmlns:p14="http://schemas.microsoft.com/office/powerpoint/2010/main" val="2105238308"/>
              </p:ext>
            </p:extLst>
          </p:nvPr>
        </p:nvGraphicFramePr>
        <p:xfrm>
          <a:off x="7321414" y="1695451"/>
          <a:ext cx="1444625" cy="490537"/>
        </p:xfrm>
        <a:graphic>
          <a:graphicData uri="http://schemas.openxmlformats.org/presentationml/2006/ole">
            <mc:AlternateContent xmlns:mc="http://schemas.openxmlformats.org/markup-compatibility/2006">
              <mc:Choice xmlns:v="urn:schemas-microsoft-com:vml" Requires="v">
                <p:oleObj name="Equation" r:id="rId28" imgW="520560" imgH="177480" progId="Equation.DSMT4">
                  <p:embed/>
                </p:oleObj>
              </mc:Choice>
              <mc:Fallback>
                <p:oleObj name="Equation" r:id="rId28" imgW="520560" imgH="177480" progId="Equation.DSMT4">
                  <p:embed/>
                  <p:pic>
                    <p:nvPicPr>
                      <p:cNvPr id="20" name="Object 19">
                        <a:extLst>
                          <a:ext uri="{FF2B5EF4-FFF2-40B4-BE49-F238E27FC236}">
                            <a16:creationId xmlns:a16="http://schemas.microsoft.com/office/drawing/2014/main" id="{76E8F547-A826-E1C1-1EFA-915FA86F0EBA}"/>
                          </a:ext>
                        </a:extLst>
                      </p:cNvPr>
                      <p:cNvPicPr/>
                      <p:nvPr/>
                    </p:nvPicPr>
                    <p:blipFill>
                      <a:blip r:embed="rId29"/>
                      <a:stretch>
                        <a:fillRect/>
                      </a:stretch>
                    </p:blipFill>
                    <p:spPr>
                      <a:xfrm>
                        <a:off x="7321414" y="1695451"/>
                        <a:ext cx="1444625" cy="490537"/>
                      </a:xfrm>
                      <a:prstGeom prst="rect">
                        <a:avLst/>
                      </a:prstGeom>
                    </p:spPr>
                  </p:pic>
                </p:oleObj>
              </mc:Fallback>
            </mc:AlternateContent>
          </a:graphicData>
        </a:graphic>
      </p:graphicFrame>
      <p:sp>
        <p:nvSpPr>
          <p:cNvPr id="21" name="Rectangle 20">
            <a:extLst>
              <a:ext uri="{FF2B5EF4-FFF2-40B4-BE49-F238E27FC236}">
                <a16:creationId xmlns:a16="http://schemas.microsoft.com/office/drawing/2014/main" id="{22DF0099-797A-79C9-9040-48AA359F2AB3}"/>
              </a:ext>
            </a:extLst>
          </p:cNvPr>
          <p:cNvSpPr/>
          <p:nvPr/>
        </p:nvSpPr>
        <p:spPr>
          <a:xfrm>
            <a:off x="6083481" y="1647367"/>
            <a:ext cx="1282977"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2" name="Object 21">
            <a:extLst>
              <a:ext uri="{FF2B5EF4-FFF2-40B4-BE49-F238E27FC236}">
                <a16:creationId xmlns:a16="http://schemas.microsoft.com/office/drawing/2014/main" id="{3716383D-BD0A-38E2-9DD7-3A71275C9437}"/>
              </a:ext>
            </a:extLst>
          </p:cNvPr>
          <p:cNvGraphicFramePr>
            <a:graphicFrameLocks noChangeAspect="1"/>
          </p:cNvGraphicFramePr>
          <p:nvPr>
            <p:extLst>
              <p:ext uri="{D42A27DB-BD31-4B8C-83A1-F6EECF244321}">
                <p14:modId xmlns:p14="http://schemas.microsoft.com/office/powerpoint/2010/main" val="1320772056"/>
              </p:ext>
            </p:extLst>
          </p:nvPr>
        </p:nvGraphicFramePr>
        <p:xfrm>
          <a:off x="7359650" y="2090738"/>
          <a:ext cx="565150" cy="490537"/>
        </p:xfrm>
        <a:graphic>
          <a:graphicData uri="http://schemas.openxmlformats.org/presentationml/2006/ole">
            <mc:AlternateContent xmlns:mc="http://schemas.openxmlformats.org/markup-compatibility/2006">
              <mc:Choice xmlns:v="urn:schemas-microsoft-com:vml" Requires="v">
                <p:oleObj name="Equation" r:id="rId30" imgW="203040" imgH="177480" progId="Equation.DSMT4">
                  <p:embed/>
                </p:oleObj>
              </mc:Choice>
              <mc:Fallback>
                <p:oleObj name="Equation" r:id="rId30" imgW="203040" imgH="177480" progId="Equation.DSMT4">
                  <p:embed/>
                  <p:pic>
                    <p:nvPicPr>
                      <p:cNvPr id="22" name="Object 21">
                        <a:extLst>
                          <a:ext uri="{FF2B5EF4-FFF2-40B4-BE49-F238E27FC236}">
                            <a16:creationId xmlns:a16="http://schemas.microsoft.com/office/drawing/2014/main" id="{3716383D-BD0A-38E2-9DD7-3A71275C9437}"/>
                          </a:ext>
                        </a:extLst>
                      </p:cNvPr>
                      <p:cNvPicPr/>
                      <p:nvPr/>
                    </p:nvPicPr>
                    <p:blipFill>
                      <a:blip r:embed="rId31"/>
                      <a:stretch>
                        <a:fillRect/>
                      </a:stretch>
                    </p:blipFill>
                    <p:spPr>
                      <a:xfrm>
                        <a:off x="7359650" y="2090738"/>
                        <a:ext cx="565150" cy="490537"/>
                      </a:xfrm>
                      <a:prstGeom prst="rect">
                        <a:avLst/>
                      </a:prstGeom>
                    </p:spPr>
                  </p:pic>
                </p:oleObj>
              </mc:Fallback>
            </mc:AlternateContent>
          </a:graphicData>
        </a:graphic>
      </p:graphicFrame>
      <p:graphicFrame>
        <p:nvGraphicFramePr>
          <p:cNvPr id="23" name="Object 22">
            <a:extLst>
              <a:ext uri="{FF2B5EF4-FFF2-40B4-BE49-F238E27FC236}">
                <a16:creationId xmlns:a16="http://schemas.microsoft.com/office/drawing/2014/main" id="{DD80A784-670E-78D4-7ECD-C3FB3EB8D37F}"/>
              </a:ext>
            </a:extLst>
          </p:cNvPr>
          <p:cNvGraphicFramePr>
            <a:graphicFrameLocks noChangeAspect="1"/>
          </p:cNvGraphicFramePr>
          <p:nvPr>
            <p:extLst>
              <p:ext uri="{D42A27DB-BD31-4B8C-83A1-F6EECF244321}">
                <p14:modId xmlns:p14="http://schemas.microsoft.com/office/powerpoint/2010/main" val="2549586091"/>
              </p:ext>
            </p:extLst>
          </p:nvPr>
        </p:nvGraphicFramePr>
        <p:xfrm>
          <a:off x="7872999" y="2090738"/>
          <a:ext cx="881063" cy="490537"/>
        </p:xfrm>
        <a:graphic>
          <a:graphicData uri="http://schemas.openxmlformats.org/presentationml/2006/ole">
            <mc:AlternateContent xmlns:mc="http://schemas.openxmlformats.org/markup-compatibility/2006">
              <mc:Choice xmlns:v="urn:schemas-microsoft-com:vml" Requires="v">
                <p:oleObj name="Equation" r:id="rId32" imgW="317160" imgH="177480" progId="Equation.DSMT4">
                  <p:embed/>
                </p:oleObj>
              </mc:Choice>
              <mc:Fallback>
                <p:oleObj name="Equation" r:id="rId32" imgW="317160" imgH="177480" progId="Equation.DSMT4">
                  <p:embed/>
                  <p:pic>
                    <p:nvPicPr>
                      <p:cNvPr id="23" name="Object 22">
                        <a:extLst>
                          <a:ext uri="{FF2B5EF4-FFF2-40B4-BE49-F238E27FC236}">
                            <a16:creationId xmlns:a16="http://schemas.microsoft.com/office/drawing/2014/main" id="{DD80A784-670E-78D4-7ECD-C3FB3EB8D37F}"/>
                          </a:ext>
                        </a:extLst>
                      </p:cNvPr>
                      <p:cNvPicPr/>
                      <p:nvPr/>
                    </p:nvPicPr>
                    <p:blipFill>
                      <a:blip r:embed="rId33"/>
                      <a:stretch>
                        <a:fillRect/>
                      </a:stretch>
                    </p:blipFill>
                    <p:spPr>
                      <a:xfrm>
                        <a:off x="7872999" y="2090738"/>
                        <a:ext cx="881063" cy="490537"/>
                      </a:xfrm>
                      <a:prstGeom prst="rect">
                        <a:avLst/>
                      </a:prstGeom>
                    </p:spPr>
                  </p:pic>
                </p:oleObj>
              </mc:Fallback>
            </mc:AlternateContent>
          </a:graphicData>
        </a:graphic>
      </p:graphicFrame>
      <p:graphicFrame>
        <p:nvGraphicFramePr>
          <p:cNvPr id="24" name="Object 23">
            <a:extLst>
              <a:ext uri="{FF2B5EF4-FFF2-40B4-BE49-F238E27FC236}">
                <a16:creationId xmlns:a16="http://schemas.microsoft.com/office/drawing/2014/main" id="{F400EF67-C986-480B-311E-3E4073A27CA4}"/>
              </a:ext>
            </a:extLst>
          </p:cNvPr>
          <p:cNvGraphicFramePr>
            <a:graphicFrameLocks noChangeAspect="1"/>
          </p:cNvGraphicFramePr>
          <p:nvPr>
            <p:extLst>
              <p:ext uri="{D42A27DB-BD31-4B8C-83A1-F6EECF244321}">
                <p14:modId xmlns:p14="http://schemas.microsoft.com/office/powerpoint/2010/main" val="1848907626"/>
              </p:ext>
            </p:extLst>
          </p:nvPr>
        </p:nvGraphicFramePr>
        <p:xfrm>
          <a:off x="8755063" y="2081213"/>
          <a:ext cx="319087" cy="490537"/>
        </p:xfrm>
        <a:graphic>
          <a:graphicData uri="http://schemas.openxmlformats.org/presentationml/2006/ole">
            <mc:AlternateContent xmlns:mc="http://schemas.openxmlformats.org/markup-compatibility/2006">
              <mc:Choice xmlns:v="urn:schemas-microsoft-com:vml" Requires="v">
                <p:oleObj name="Equation" r:id="rId34" imgW="114120" imgH="177480" progId="Equation.DSMT4">
                  <p:embed/>
                </p:oleObj>
              </mc:Choice>
              <mc:Fallback>
                <p:oleObj name="Equation" r:id="rId34" imgW="114120" imgH="177480" progId="Equation.DSMT4">
                  <p:embed/>
                  <p:pic>
                    <p:nvPicPr>
                      <p:cNvPr id="24" name="Object 23">
                        <a:extLst>
                          <a:ext uri="{FF2B5EF4-FFF2-40B4-BE49-F238E27FC236}">
                            <a16:creationId xmlns:a16="http://schemas.microsoft.com/office/drawing/2014/main" id="{F400EF67-C986-480B-311E-3E4073A27CA4}"/>
                          </a:ext>
                        </a:extLst>
                      </p:cNvPr>
                      <p:cNvPicPr/>
                      <p:nvPr/>
                    </p:nvPicPr>
                    <p:blipFill>
                      <a:blip r:embed="rId35"/>
                      <a:stretch>
                        <a:fillRect/>
                      </a:stretch>
                    </p:blipFill>
                    <p:spPr>
                      <a:xfrm>
                        <a:off x="8755063" y="2081213"/>
                        <a:ext cx="319087" cy="490537"/>
                      </a:xfrm>
                      <a:prstGeom prst="rect">
                        <a:avLst/>
                      </a:prstGeom>
                    </p:spPr>
                  </p:pic>
                </p:oleObj>
              </mc:Fallback>
            </mc:AlternateContent>
          </a:graphicData>
        </a:graphic>
      </p:graphicFrame>
      <p:sp>
        <p:nvSpPr>
          <p:cNvPr id="25" name="TextBox 24">
            <a:extLst>
              <a:ext uri="{FF2B5EF4-FFF2-40B4-BE49-F238E27FC236}">
                <a16:creationId xmlns:a16="http://schemas.microsoft.com/office/drawing/2014/main" id="{88CE2AB4-95F4-002D-DA05-9C88C99E2D30}"/>
              </a:ext>
            </a:extLst>
          </p:cNvPr>
          <p:cNvSpPr txBox="1"/>
          <p:nvPr/>
        </p:nvSpPr>
        <p:spPr>
          <a:xfrm>
            <a:off x="208131" y="3801070"/>
            <a:ext cx="4449765" cy="923330"/>
          </a:xfrm>
          <a:prstGeom prst="rect">
            <a:avLst/>
          </a:prstGeom>
          <a:noFill/>
        </p:spPr>
        <p:txBody>
          <a:bodyPr wrap="square" rtlCol="0">
            <a:spAutoFit/>
          </a:bodyPr>
          <a:lstStyle/>
          <a:p>
            <a:r>
              <a:rPr lang="en-US" dirty="0">
                <a:solidFill>
                  <a:srgbClr val="FF0000"/>
                </a:solidFill>
              </a:rPr>
              <a:t>When addition and subtraction are happening at the same time, the order is always done from LEFT to RIGHT</a:t>
            </a:r>
          </a:p>
        </p:txBody>
      </p:sp>
      <p:sp>
        <p:nvSpPr>
          <p:cNvPr id="26" name="Rectangle 25">
            <a:extLst>
              <a:ext uri="{FF2B5EF4-FFF2-40B4-BE49-F238E27FC236}">
                <a16:creationId xmlns:a16="http://schemas.microsoft.com/office/drawing/2014/main" id="{760BFD39-E800-99BA-47FA-2DB6E0B38099}"/>
              </a:ext>
            </a:extLst>
          </p:cNvPr>
          <p:cNvSpPr/>
          <p:nvPr/>
        </p:nvSpPr>
        <p:spPr>
          <a:xfrm>
            <a:off x="914400" y="2743200"/>
            <a:ext cx="810091"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27" name="Object 26">
            <a:extLst>
              <a:ext uri="{FF2B5EF4-FFF2-40B4-BE49-F238E27FC236}">
                <a16:creationId xmlns:a16="http://schemas.microsoft.com/office/drawing/2014/main" id="{28C0BB4E-04EE-AB8E-227D-85B21452EC3B}"/>
              </a:ext>
            </a:extLst>
          </p:cNvPr>
          <p:cNvGraphicFramePr>
            <a:graphicFrameLocks noChangeAspect="1"/>
          </p:cNvGraphicFramePr>
          <p:nvPr>
            <p:extLst>
              <p:ext uri="{D42A27DB-BD31-4B8C-83A1-F6EECF244321}">
                <p14:modId xmlns:p14="http://schemas.microsoft.com/office/powerpoint/2010/main" val="3939167487"/>
              </p:ext>
            </p:extLst>
          </p:nvPr>
        </p:nvGraphicFramePr>
        <p:xfrm>
          <a:off x="1305664" y="3399476"/>
          <a:ext cx="458787" cy="455612"/>
        </p:xfrm>
        <a:graphic>
          <a:graphicData uri="http://schemas.openxmlformats.org/presentationml/2006/ole">
            <mc:AlternateContent xmlns:mc="http://schemas.openxmlformats.org/markup-compatibility/2006">
              <mc:Choice xmlns:v="urn:schemas-microsoft-com:vml" Requires="v">
                <p:oleObj name="Equation" r:id="rId36" imgW="164880" imgH="164880" progId="Equation.DSMT4">
                  <p:embed/>
                </p:oleObj>
              </mc:Choice>
              <mc:Fallback>
                <p:oleObj name="Equation" r:id="rId36" imgW="164880" imgH="164880" progId="Equation.DSMT4">
                  <p:embed/>
                  <p:pic>
                    <p:nvPicPr>
                      <p:cNvPr id="27" name="Object 26">
                        <a:extLst>
                          <a:ext uri="{FF2B5EF4-FFF2-40B4-BE49-F238E27FC236}">
                            <a16:creationId xmlns:a16="http://schemas.microsoft.com/office/drawing/2014/main" id="{28C0BB4E-04EE-AB8E-227D-85B21452EC3B}"/>
                          </a:ext>
                        </a:extLst>
                      </p:cNvPr>
                      <p:cNvPicPr/>
                      <p:nvPr/>
                    </p:nvPicPr>
                    <p:blipFill>
                      <a:blip r:embed="rId37"/>
                      <a:stretch>
                        <a:fillRect/>
                      </a:stretch>
                    </p:blipFill>
                    <p:spPr>
                      <a:xfrm>
                        <a:off x="1305664" y="3399476"/>
                        <a:ext cx="458787" cy="455612"/>
                      </a:xfrm>
                      <a:prstGeom prst="rect">
                        <a:avLst/>
                      </a:prstGeom>
                    </p:spPr>
                  </p:pic>
                </p:oleObj>
              </mc:Fallback>
            </mc:AlternateContent>
          </a:graphicData>
        </a:graphic>
      </p:graphicFrame>
      <p:graphicFrame>
        <p:nvGraphicFramePr>
          <p:cNvPr id="28" name="Object 27">
            <a:extLst>
              <a:ext uri="{FF2B5EF4-FFF2-40B4-BE49-F238E27FC236}">
                <a16:creationId xmlns:a16="http://schemas.microsoft.com/office/drawing/2014/main" id="{6DCE632A-ECA3-DDC4-2953-C6BFFA0E885B}"/>
              </a:ext>
            </a:extLst>
          </p:cNvPr>
          <p:cNvGraphicFramePr>
            <a:graphicFrameLocks noChangeAspect="1"/>
          </p:cNvGraphicFramePr>
          <p:nvPr>
            <p:extLst>
              <p:ext uri="{D42A27DB-BD31-4B8C-83A1-F6EECF244321}">
                <p14:modId xmlns:p14="http://schemas.microsoft.com/office/powerpoint/2010/main" val="4199534598"/>
              </p:ext>
            </p:extLst>
          </p:nvPr>
        </p:nvGraphicFramePr>
        <p:xfrm>
          <a:off x="1748459" y="3373116"/>
          <a:ext cx="917575" cy="455612"/>
        </p:xfrm>
        <a:graphic>
          <a:graphicData uri="http://schemas.openxmlformats.org/presentationml/2006/ole">
            <mc:AlternateContent xmlns:mc="http://schemas.openxmlformats.org/markup-compatibility/2006">
              <mc:Choice xmlns:v="urn:schemas-microsoft-com:vml" Requires="v">
                <p:oleObj name="Equation" r:id="rId38" imgW="330120" imgH="164880" progId="Equation.DSMT4">
                  <p:embed/>
                </p:oleObj>
              </mc:Choice>
              <mc:Fallback>
                <p:oleObj name="Equation" r:id="rId38" imgW="330120" imgH="164880" progId="Equation.DSMT4">
                  <p:embed/>
                  <p:pic>
                    <p:nvPicPr>
                      <p:cNvPr id="28" name="Object 27">
                        <a:extLst>
                          <a:ext uri="{FF2B5EF4-FFF2-40B4-BE49-F238E27FC236}">
                            <a16:creationId xmlns:a16="http://schemas.microsoft.com/office/drawing/2014/main" id="{6DCE632A-ECA3-DDC4-2953-C6BFFA0E885B}"/>
                          </a:ext>
                        </a:extLst>
                      </p:cNvPr>
                      <p:cNvPicPr/>
                      <p:nvPr/>
                    </p:nvPicPr>
                    <p:blipFill>
                      <a:blip r:embed="rId39"/>
                      <a:stretch>
                        <a:fillRect/>
                      </a:stretch>
                    </p:blipFill>
                    <p:spPr>
                      <a:xfrm>
                        <a:off x="1748459" y="3373116"/>
                        <a:ext cx="917575" cy="455612"/>
                      </a:xfrm>
                      <a:prstGeom prst="rect">
                        <a:avLst/>
                      </a:prstGeom>
                    </p:spPr>
                  </p:pic>
                </p:oleObj>
              </mc:Fallback>
            </mc:AlternateContent>
          </a:graphicData>
        </a:graphic>
      </p:graphicFrame>
      <p:graphicFrame>
        <p:nvGraphicFramePr>
          <p:cNvPr id="29" name="Object 28">
            <a:extLst>
              <a:ext uri="{FF2B5EF4-FFF2-40B4-BE49-F238E27FC236}">
                <a16:creationId xmlns:a16="http://schemas.microsoft.com/office/drawing/2014/main" id="{B3123325-309C-D91F-ED6A-59E06A8A7605}"/>
              </a:ext>
            </a:extLst>
          </p:cNvPr>
          <p:cNvGraphicFramePr>
            <a:graphicFrameLocks noChangeAspect="1"/>
          </p:cNvGraphicFramePr>
          <p:nvPr>
            <p:extLst>
              <p:ext uri="{D42A27DB-BD31-4B8C-83A1-F6EECF244321}">
                <p14:modId xmlns:p14="http://schemas.microsoft.com/office/powerpoint/2010/main" val="2095433869"/>
              </p:ext>
            </p:extLst>
          </p:nvPr>
        </p:nvGraphicFramePr>
        <p:xfrm>
          <a:off x="2588333" y="3382013"/>
          <a:ext cx="354013" cy="490538"/>
        </p:xfrm>
        <a:graphic>
          <a:graphicData uri="http://schemas.openxmlformats.org/presentationml/2006/ole">
            <mc:AlternateContent xmlns:mc="http://schemas.openxmlformats.org/markup-compatibility/2006">
              <mc:Choice xmlns:v="urn:schemas-microsoft-com:vml" Requires="v">
                <p:oleObj name="Equation" r:id="rId40" imgW="126720" imgH="177480" progId="Equation.DSMT4">
                  <p:embed/>
                </p:oleObj>
              </mc:Choice>
              <mc:Fallback>
                <p:oleObj name="Equation" r:id="rId40" imgW="126720" imgH="177480" progId="Equation.DSMT4">
                  <p:embed/>
                  <p:pic>
                    <p:nvPicPr>
                      <p:cNvPr id="29" name="Object 28">
                        <a:extLst>
                          <a:ext uri="{FF2B5EF4-FFF2-40B4-BE49-F238E27FC236}">
                            <a16:creationId xmlns:a16="http://schemas.microsoft.com/office/drawing/2014/main" id="{B3123325-309C-D91F-ED6A-59E06A8A7605}"/>
                          </a:ext>
                        </a:extLst>
                      </p:cNvPr>
                      <p:cNvPicPr/>
                      <p:nvPr/>
                    </p:nvPicPr>
                    <p:blipFill>
                      <a:blip r:embed="rId41"/>
                      <a:stretch>
                        <a:fillRect/>
                      </a:stretch>
                    </p:blipFill>
                    <p:spPr>
                      <a:xfrm>
                        <a:off x="2588333" y="3382013"/>
                        <a:ext cx="354013" cy="490538"/>
                      </a:xfrm>
                      <a:prstGeom prst="rect">
                        <a:avLst/>
                      </a:prstGeom>
                    </p:spPr>
                  </p:pic>
                </p:oleObj>
              </mc:Fallback>
            </mc:AlternateContent>
          </a:graphicData>
        </a:graphic>
      </p:graphicFrame>
      <p:sp>
        <p:nvSpPr>
          <p:cNvPr id="30" name="Rectangle 29">
            <a:extLst>
              <a:ext uri="{FF2B5EF4-FFF2-40B4-BE49-F238E27FC236}">
                <a16:creationId xmlns:a16="http://schemas.microsoft.com/office/drawing/2014/main" id="{4C1FFE9B-5304-E7F1-776B-2F576F148407}"/>
              </a:ext>
            </a:extLst>
          </p:cNvPr>
          <p:cNvSpPr/>
          <p:nvPr/>
        </p:nvSpPr>
        <p:spPr>
          <a:xfrm>
            <a:off x="5689438" y="2720348"/>
            <a:ext cx="112114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1" name="Object 30">
            <a:extLst>
              <a:ext uri="{FF2B5EF4-FFF2-40B4-BE49-F238E27FC236}">
                <a16:creationId xmlns:a16="http://schemas.microsoft.com/office/drawing/2014/main" id="{470680C6-0084-D800-386D-4DFD02EDD94E}"/>
              </a:ext>
            </a:extLst>
          </p:cNvPr>
          <p:cNvGraphicFramePr>
            <a:graphicFrameLocks noChangeAspect="1"/>
          </p:cNvGraphicFramePr>
          <p:nvPr>
            <p:extLst>
              <p:ext uri="{D42A27DB-BD31-4B8C-83A1-F6EECF244321}">
                <p14:modId xmlns:p14="http://schemas.microsoft.com/office/powerpoint/2010/main" val="3808889731"/>
              </p:ext>
            </p:extLst>
          </p:nvPr>
        </p:nvGraphicFramePr>
        <p:xfrm>
          <a:off x="6589715" y="3336246"/>
          <a:ext cx="247650" cy="455612"/>
        </p:xfrm>
        <a:graphic>
          <a:graphicData uri="http://schemas.openxmlformats.org/presentationml/2006/ole">
            <mc:AlternateContent xmlns:mc="http://schemas.openxmlformats.org/markup-compatibility/2006">
              <mc:Choice xmlns:v="urn:schemas-microsoft-com:vml" Requires="v">
                <p:oleObj name="Equation" r:id="rId42" imgW="88560" imgH="164880" progId="Equation.DSMT4">
                  <p:embed/>
                </p:oleObj>
              </mc:Choice>
              <mc:Fallback>
                <p:oleObj name="Equation" r:id="rId42" imgW="88560" imgH="164880" progId="Equation.DSMT4">
                  <p:embed/>
                  <p:pic>
                    <p:nvPicPr>
                      <p:cNvPr id="31" name="Object 30">
                        <a:extLst>
                          <a:ext uri="{FF2B5EF4-FFF2-40B4-BE49-F238E27FC236}">
                            <a16:creationId xmlns:a16="http://schemas.microsoft.com/office/drawing/2014/main" id="{470680C6-0084-D800-386D-4DFD02EDD94E}"/>
                          </a:ext>
                        </a:extLst>
                      </p:cNvPr>
                      <p:cNvPicPr/>
                      <p:nvPr/>
                    </p:nvPicPr>
                    <p:blipFill>
                      <a:blip r:embed="rId43"/>
                      <a:stretch>
                        <a:fillRect/>
                      </a:stretch>
                    </p:blipFill>
                    <p:spPr>
                      <a:xfrm>
                        <a:off x="6589715" y="3336246"/>
                        <a:ext cx="247650" cy="455612"/>
                      </a:xfrm>
                      <a:prstGeom prst="rect">
                        <a:avLst/>
                      </a:prstGeom>
                    </p:spPr>
                  </p:pic>
                </p:oleObj>
              </mc:Fallback>
            </mc:AlternateContent>
          </a:graphicData>
        </a:graphic>
      </p:graphicFrame>
      <p:graphicFrame>
        <p:nvGraphicFramePr>
          <p:cNvPr id="32" name="Object 31">
            <a:extLst>
              <a:ext uri="{FF2B5EF4-FFF2-40B4-BE49-F238E27FC236}">
                <a16:creationId xmlns:a16="http://schemas.microsoft.com/office/drawing/2014/main" id="{9ED0FC44-10A3-870F-CC05-4683635EB637}"/>
              </a:ext>
            </a:extLst>
          </p:cNvPr>
          <p:cNvGraphicFramePr>
            <a:graphicFrameLocks noChangeAspect="1"/>
          </p:cNvGraphicFramePr>
          <p:nvPr>
            <p:extLst>
              <p:ext uri="{D42A27DB-BD31-4B8C-83A1-F6EECF244321}">
                <p14:modId xmlns:p14="http://schemas.microsoft.com/office/powerpoint/2010/main" val="2093692290"/>
              </p:ext>
            </p:extLst>
          </p:nvPr>
        </p:nvGraphicFramePr>
        <p:xfrm>
          <a:off x="6810581" y="3321723"/>
          <a:ext cx="2824163" cy="490537"/>
        </p:xfrm>
        <a:graphic>
          <a:graphicData uri="http://schemas.openxmlformats.org/presentationml/2006/ole">
            <mc:AlternateContent xmlns:mc="http://schemas.openxmlformats.org/markup-compatibility/2006">
              <mc:Choice xmlns:v="urn:schemas-microsoft-com:vml" Requires="v">
                <p:oleObj name="Equation" r:id="rId44" imgW="1015920" imgH="177480" progId="Equation.DSMT4">
                  <p:embed/>
                </p:oleObj>
              </mc:Choice>
              <mc:Fallback>
                <p:oleObj name="Equation" r:id="rId44" imgW="1015920" imgH="177480" progId="Equation.DSMT4">
                  <p:embed/>
                  <p:pic>
                    <p:nvPicPr>
                      <p:cNvPr id="32" name="Object 31">
                        <a:extLst>
                          <a:ext uri="{FF2B5EF4-FFF2-40B4-BE49-F238E27FC236}">
                            <a16:creationId xmlns:a16="http://schemas.microsoft.com/office/drawing/2014/main" id="{9ED0FC44-10A3-870F-CC05-4683635EB637}"/>
                          </a:ext>
                        </a:extLst>
                      </p:cNvPr>
                      <p:cNvPicPr/>
                      <p:nvPr/>
                    </p:nvPicPr>
                    <p:blipFill>
                      <a:blip r:embed="rId45"/>
                      <a:stretch>
                        <a:fillRect/>
                      </a:stretch>
                    </p:blipFill>
                    <p:spPr>
                      <a:xfrm>
                        <a:off x="6810581" y="3321723"/>
                        <a:ext cx="2824163" cy="490537"/>
                      </a:xfrm>
                      <a:prstGeom prst="rect">
                        <a:avLst/>
                      </a:prstGeom>
                    </p:spPr>
                  </p:pic>
                </p:oleObj>
              </mc:Fallback>
            </mc:AlternateContent>
          </a:graphicData>
        </a:graphic>
      </p:graphicFrame>
      <p:sp>
        <p:nvSpPr>
          <p:cNvPr id="33" name="Rectangle 32">
            <a:extLst>
              <a:ext uri="{FF2B5EF4-FFF2-40B4-BE49-F238E27FC236}">
                <a16:creationId xmlns:a16="http://schemas.microsoft.com/office/drawing/2014/main" id="{608E8282-548C-2AEE-FBD1-5C900C1406A9}"/>
              </a:ext>
            </a:extLst>
          </p:cNvPr>
          <p:cNvSpPr/>
          <p:nvPr/>
        </p:nvSpPr>
        <p:spPr>
          <a:xfrm>
            <a:off x="6412963" y="3306508"/>
            <a:ext cx="112114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4" name="Object 33">
            <a:extLst>
              <a:ext uri="{FF2B5EF4-FFF2-40B4-BE49-F238E27FC236}">
                <a16:creationId xmlns:a16="http://schemas.microsoft.com/office/drawing/2014/main" id="{7E3AB83D-769E-F411-0ADC-E58C2CF30D57}"/>
              </a:ext>
            </a:extLst>
          </p:cNvPr>
          <p:cNvGraphicFramePr>
            <a:graphicFrameLocks noChangeAspect="1"/>
          </p:cNvGraphicFramePr>
          <p:nvPr>
            <p:extLst>
              <p:ext uri="{D42A27DB-BD31-4B8C-83A1-F6EECF244321}">
                <p14:modId xmlns:p14="http://schemas.microsoft.com/office/powerpoint/2010/main" val="1573773347"/>
              </p:ext>
            </p:extLst>
          </p:nvPr>
        </p:nvGraphicFramePr>
        <p:xfrm>
          <a:off x="7126494" y="3810000"/>
          <a:ext cx="460375" cy="455612"/>
        </p:xfrm>
        <a:graphic>
          <a:graphicData uri="http://schemas.openxmlformats.org/presentationml/2006/ole">
            <mc:AlternateContent xmlns:mc="http://schemas.openxmlformats.org/markup-compatibility/2006">
              <mc:Choice xmlns:v="urn:schemas-microsoft-com:vml" Requires="v">
                <p:oleObj name="Equation" r:id="rId46" imgW="164880" imgH="164880" progId="Equation.DSMT4">
                  <p:embed/>
                </p:oleObj>
              </mc:Choice>
              <mc:Fallback>
                <p:oleObj name="Equation" r:id="rId46" imgW="164880" imgH="164880" progId="Equation.DSMT4">
                  <p:embed/>
                  <p:pic>
                    <p:nvPicPr>
                      <p:cNvPr id="34" name="Object 33">
                        <a:extLst>
                          <a:ext uri="{FF2B5EF4-FFF2-40B4-BE49-F238E27FC236}">
                            <a16:creationId xmlns:a16="http://schemas.microsoft.com/office/drawing/2014/main" id="{7E3AB83D-769E-F411-0ADC-E58C2CF30D57}"/>
                          </a:ext>
                        </a:extLst>
                      </p:cNvPr>
                      <p:cNvPicPr/>
                      <p:nvPr/>
                    </p:nvPicPr>
                    <p:blipFill>
                      <a:blip r:embed="rId47"/>
                      <a:stretch>
                        <a:fillRect/>
                      </a:stretch>
                    </p:blipFill>
                    <p:spPr>
                      <a:xfrm>
                        <a:off x="7126494" y="3810000"/>
                        <a:ext cx="460375" cy="455612"/>
                      </a:xfrm>
                      <a:prstGeom prst="rect">
                        <a:avLst/>
                      </a:prstGeom>
                    </p:spPr>
                  </p:pic>
                </p:oleObj>
              </mc:Fallback>
            </mc:AlternateContent>
          </a:graphicData>
        </a:graphic>
      </p:graphicFrame>
      <p:graphicFrame>
        <p:nvGraphicFramePr>
          <p:cNvPr id="35" name="Object 34">
            <a:extLst>
              <a:ext uri="{FF2B5EF4-FFF2-40B4-BE49-F238E27FC236}">
                <a16:creationId xmlns:a16="http://schemas.microsoft.com/office/drawing/2014/main" id="{854A3D58-BF72-2F0E-9873-70BC8FF1E801}"/>
              </a:ext>
            </a:extLst>
          </p:cNvPr>
          <p:cNvGraphicFramePr>
            <a:graphicFrameLocks noChangeAspect="1"/>
          </p:cNvGraphicFramePr>
          <p:nvPr>
            <p:extLst>
              <p:ext uri="{D42A27DB-BD31-4B8C-83A1-F6EECF244321}">
                <p14:modId xmlns:p14="http://schemas.microsoft.com/office/powerpoint/2010/main" val="2273540635"/>
              </p:ext>
            </p:extLst>
          </p:nvPr>
        </p:nvGraphicFramePr>
        <p:xfrm>
          <a:off x="7586869" y="3810000"/>
          <a:ext cx="2047875" cy="490538"/>
        </p:xfrm>
        <a:graphic>
          <a:graphicData uri="http://schemas.openxmlformats.org/presentationml/2006/ole">
            <mc:AlternateContent xmlns:mc="http://schemas.openxmlformats.org/markup-compatibility/2006">
              <mc:Choice xmlns:v="urn:schemas-microsoft-com:vml" Requires="v">
                <p:oleObj name="Equation" r:id="rId48" imgW="736560" imgH="177480" progId="Equation.DSMT4">
                  <p:embed/>
                </p:oleObj>
              </mc:Choice>
              <mc:Fallback>
                <p:oleObj name="Equation" r:id="rId48" imgW="736560" imgH="177480" progId="Equation.DSMT4">
                  <p:embed/>
                  <p:pic>
                    <p:nvPicPr>
                      <p:cNvPr id="35" name="Object 34">
                        <a:extLst>
                          <a:ext uri="{FF2B5EF4-FFF2-40B4-BE49-F238E27FC236}">
                            <a16:creationId xmlns:a16="http://schemas.microsoft.com/office/drawing/2014/main" id="{854A3D58-BF72-2F0E-9873-70BC8FF1E801}"/>
                          </a:ext>
                        </a:extLst>
                      </p:cNvPr>
                      <p:cNvPicPr/>
                      <p:nvPr/>
                    </p:nvPicPr>
                    <p:blipFill>
                      <a:blip r:embed="rId49"/>
                      <a:stretch>
                        <a:fillRect/>
                      </a:stretch>
                    </p:blipFill>
                    <p:spPr>
                      <a:xfrm>
                        <a:off x="7586869" y="3810000"/>
                        <a:ext cx="2047875" cy="490538"/>
                      </a:xfrm>
                      <a:prstGeom prst="rect">
                        <a:avLst/>
                      </a:prstGeom>
                    </p:spPr>
                  </p:pic>
                </p:oleObj>
              </mc:Fallback>
            </mc:AlternateContent>
          </a:graphicData>
        </a:graphic>
      </p:graphicFrame>
      <p:sp>
        <p:nvSpPr>
          <p:cNvPr id="36" name="Rectangle 35">
            <a:extLst>
              <a:ext uri="{FF2B5EF4-FFF2-40B4-BE49-F238E27FC236}">
                <a16:creationId xmlns:a16="http://schemas.microsoft.com/office/drawing/2014/main" id="{E84F4B7D-EFC2-5380-75D8-27CD37E70237}"/>
              </a:ext>
            </a:extLst>
          </p:cNvPr>
          <p:cNvSpPr/>
          <p:nvPr/>
        </p:nvSpPr>
        <p:spPr>
          <a:xfrm>
            <a:off x="6970222" y="3727530"/>
            <a:ext cx="112114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7" name="Object 36">
            <a:extLst>
              <a:ext uri="{FF2B5EF4-FFF2-40B4-BE49-F238E27FC236}">
                <a16:creationId xmlns:a16="http://schemas.microsoft.com/office/drawing/2014/main" id="{587F9CEF-0803-BC6A-43CF-EECF47167F9E}"/>
              </a:ext>
            </a:extLst>
          </p:cNvPr>
          <p:cNvGraphicFramePr>
            <a:graphicFrameLocks noChangeAspect="1"/>
          </p:cNvGraphicFramePr>
          <p:nvPr>
            <p:extLst>
              <p:ext uri="{D42A27DB-BD31-4B8C-83A1-F6EECF244321}">
                <p14:modId xmlns:p14="http://schemas.microsoft.com/office/powerpoint/2010/main" val="98871059"/>
              </p:ext>
            </p:extLst>
          </p:nvPr>
        </p:nvGraphicFramePr>
        <p:xfrm>
          <a:off x="7735888" y="4230688"/>
          <a:ext cx="354012" cy="455612"/>
        </p:xfrm>
        <a:graphic>
          <a:graphicData uri="http://schemas.openxmlformats.org/presentationml/2006/ole">
            <mc:AlternateContent xmlns:mc="http://schemas.openxmlformats.org/markup-compatibility/2006">
              <mc:Choice xmlns:v="urn:schemas-microsoft-com:vml" Requires="v">
                <p:oleObj name="Equation" r:id="rId50" imgW="126720" imgH="164880" progId="Equation.DSMT4">
                  <p:embed/>
                </p:oleObj>
              </mc:Choice>
              <mc:Fallback>
                <p:oleObj name="Equation" r:id="rId50" imgW="126720" imgH="164880" progId="Equation.DSMT4">
                  <p:embed/>
                  <p:pic>
                    <p:nvPicPr>
                      <p:cNvPr id="37" name="Object 36">
                        <a:extLst>
                          <a:ext uri="{FF2B5EF4-FFF2-40B4-BE49-F238E27FC236}">
                            <a16:creationId xmlns:a16="http://schemas.microsoft.com/office/drawing/2014/main" id="{587F9CEF-0803-BC6A-43CF-EECF47167F9E}"/>
                          </a:ext>
                        </a:extLst>
                      </p:cNvPr>
                      <p:cNvPicPr/>
                      <p:nvPr/>
                    </p:nvPicPr>
                    <p:blipFill>
                      <a:blip r:embed="rId51"/>
                      <a:stretch>
                        <a:fillRect/>
                      </a:stretch>
                    </p:blipFill>
                    <p:spPr>
                      <a:xfrm>
                        <a:off x="7735888" y="4230688"/>
                        <a:ext cx="354012" cy="455612"/>
                      </a:xfrm>
                      <a:prstGeom prst="rect">
                        <a:avLst/>
                      </a:prstGeom>
                    </p:spPr>
                  </p:pic>
                </p:oleObj>
              </mc:Fallback>
            </mc:AlternateContent>
          </a:graphicData>
        </a:graphic>
      </p:graphicFrame>
      <p:graphicFrame>
        <p:nvGraphicFramePr>
          <p:cNvPr id="38" name="Object 37">
            <a:extLst>
              <a:ext uri="{FF2B5EF4-FFF2-40B4-BE49-F238E27FC236}">
                <a16:creationId xmlns:a16="http://schemas.microsoft.com/office/drawing/2014/main" id="{5A63A81B-1839-0178-2FDF-999CDEBA01B6}"/>
              </a:ext>
            </a:extLst>
          </p:cNvPr>
          <p:cNvGraphicFramePr>
            <a:graphicFrameLocks noChangeAspect="1"/>
          </p:cNvGraphicFramePr>
          <p:nvPr>
            <p:extLst>
              <p:ext uri="{D42A27DB-BD31-4B8C-83A1-F6EECF244321}">
                <p14:modId xmlns:p14="http://schemas.microsoft.com/office/powerpoint/2010/main" val="1786591480"/>
              </p:ext>
            </p:extLst>
          </p:nvPr>
        </p:nvGraphicFramePr>
        <p:xfrm>
          <a:off x="8118475" y="4230688"/>
          <a:ext cx="1482725" cy="490537"/>
        </p:xfrm>
        <a:graphic>
          <a:graphicData uri="http://schemas.openxmlformats.org/presentationml/2006/ole">
            <mc:AlternateContent xmlns:mc="http://schemas.openxmlformats.org/markup-compatibility/2006">
              <mc:Choice xmlns:v="urn:schemas-microsoft-com:vml" Requires="v">
                <p:oleObj name="Equation" r:id="rId52" imgW="533160" imgH="177480" progId="Equation.DSMT4">
                  <p:embed/>
                </p:oleObj>
              </mc:Choice>
              <mc:Fallback>
                <p:oleObj name="Equation" r:id="rId52" imgW="533160" imgH="177480" progId="Equation.DSMT4">
                  <p:embed/>
                  <p:pic>
                    <p:nvPicPr>
                      <p:cNvPr id="38" name="Object 37">
                        <a:extLst>
                          <a:ext uri="{FF2B5EF4-FFF2-40B4-BE49-F238E27FC236}">
                            <a16:creationId xmlns:a16="http://schemas.microsoft.com/office/drawing/2014/main" id="{5A63A81B-1839-0178-2FDF-999CDEBA01B6}"/>
                          </a:ext>
                        </a:extLst>
                      </p:cNvPr>
                      <p:cNvPicPr/>
                      <p:nvPr/>
                    </p:nvPicPr>
                    <p:blipFill>
                      <a:blip r:embed="rId53"/>
                      <a:stretch>
                        <a:fillRect/>
                      </a:stretch>
                    </p:blipFill>
                    <p:spPr>
                      <a:xfrm>
                        <a:off x="8118475" y="4230688"/>
                        <a:ext cx="1482725" cy="490537"/>
                      </a:xfrm>
                      <a:prstGeom prst="rect">
                        <a:avLst/>
                      </a:prstGeom>
                    </p:spPr>
                  </p:pic>
                </p:oleObj>
              </mc:Fallback>
            </mc:AlternateContent>
          </a:graphicData>
        </a:graphic>
      </p:graphicFrame>
      <p:graphicFrame>
        <p:nvGraphicFramePr>
          <p:cNvPr id="39" name="Object 38">
            <a:extLst>
              <a:ext uri="{FF2B5EF4-FFF2-40B4-BE49-F238E27FC236}">
                <a16:creationId xmlns:a16="http://schemas.microsoft.com/office/drawing/2014/main" id="{5C626011-5C72-180A-D236-417BEA8F2C31}"/>
              </a:ext>
            </a:extLst>
          </p:cNvPr>
          <p:cNvGraphicFramePr>
            <a:graphicFrameLocks noChangeAspect="1"/>
          </p:cNvGraphicFramePr>
          <p:nvPr>
            <p:extLst>
              <p:ext uri="{D42A27DB-BD31-4B8C-83A1-F6EECF244321}">
                <p14:modId xmlns:p14="http://schemas.microsoft.com/office/powerpoint/2010/main" val="1831913039"/>
              </p:ext>
            </p:extLst>
          </p:nvPr>
        </p:nvGraphicFramePr>
        <p:xfrm>
          <a:off x="9579155" y="4233863"/>
          <a:ext cx="319088" cy="490537"/>
        </p:xfrm>
        <a:graphic>
          <a:graphicData uri="http://schemas.openxmlformats.org/presentationml/2006/ole">
            <mc:AlternateContent xmlns:mc="http://schemas.openxmlformats.org/markup-compatibility/2006">
              <mc:Choice xmlns:v="urn:schemas-microsoft-com:vml" Requires="v">
                <p:oleObj name="Equation" r:id="rId54" imgW="114120" imgH="177480" progId="Equation.DSMT4">
                  <p:embed/>
                </p:oleObj>
              </mc:Choice>
              <mc:Fallback>
                <p:oleObj name="Equation" r:id="rId54" imgW="114120" imgH="177480" progId="Equation.DSMT4">
                  <p:embed/>
                  <p:pic>
                    <p:nvPicPr>
                      <p:cNvPr id="39" name="Object 38">
                        <a:extLst>
                          <a:ext uri="{FF2B5EF4-FFF2-40B4-BE49-F238E27FC236}">
                            <a16:creationId xmlns:a16="http://schemas.microsoft.com/office/drawing/2014/main" id="{5C626011-5C72-180A-D236-417BEA8F2C31}"/>
                          </a:ext>
                        </a:extLst>
                      </p:cNvPr>
                      <p:cNvPicPr/>
                      <p:nvPr/>
                    </p:nvPicPr>
                    <p:blipFill>
                      <a:blip r:embed="rId55"/>
                      <a:stretch>
                        <a:fillRect/>
                      </a:stretch>
                    </p:blipFill>
                    <p:spPr>
                      <a:xfrm>
                        <a:off x="9579155" y="4233863"/>
                        <a:ext cx="319088" cy="490537"/>
                      </a:xfrm>
                      <a:prstGeom prst="rect">
                        <a:avLst/>
                      </a:prstGeom>
                    </p:spPr>
                  </p:pic>
                </p:oleObj>
              </mc:Fallback>
            </mc:AlternateContent>
          </a:graphicData>
        </a:graphic>
      </p:graphicFrame>
      <p:sp>
        <p:nvSpPr>
          <p:cNvPr id="40" name="TextBox 39">
            <a:extLst>
              <a:ext uri="{FF2B5EF4-FFF2-40B4-BE49-F238E27FC236}">
                <a16:creationId xmlns:a16="http://schemas.microsoft.com/office/drawing/2014/main" id="{FC5F0828-2AB6-F377-5C86-5152EE49AC75}"/>
              </a:ext>
            </a:extLst>
          </p:cNvPr>
          <p:cNvSpPr txBox="1"/>
          <p:nvPr/>
        </p:nvSpPr>
        <p:spPr>
          <a:xfrm>
            <a:off x="198672" y="6172200"/>
            <a:ext cx="4449765" cy="646331"/>
          </a:xfrm>
          <a:prstGeom prst="rect">
            <a:avLst/>
          </a:prstGeom>
          <a:noFill/>
        </p:spPr>
        <p:txBody>
          <a:bodyPr wrap="square" rtlCol="0">
            <a:spAutoFit/>
          </a:bodyPr>
          <a:lstStyle/>
          <a:p>
            <a:r>
              <a:rPr lang="en-US" dirty="0">
                <a:solidFill>
                  <a:srgbClr val="FF0000"/>
                </a:solidFill>
              </a:rPr>
              <a:t>Multiplication is always done before addition!</a:t>
            </a:r>
          </a:p>
        </p:txBody>
      </p:sp>
      <p:sp>
        <p:nvSpPr>
          <p:cNvPr id="41" name="Rectangle 40">
            <a:extLst>
              <a:ext uri="{FF2B5EF4-FFF2-40B4-BE49-F238E27FC236}">
                <a16:creationId xmlns:a16="http://schemas.microsoft.com/office/drawing/2014/main" id="{34E39D2C-817C-5B93-9CE3-E5C3123F324A}"/>
              </a:ext>
            </a:extLst>
          </p:cNvPr>
          <p:cNvSpPr/>
          <p:nvPr/>
        </p:nvSpPr>
        <p:spPr>
          <a:xfrm>
            <a:off x="1271062" y="4838994"/>
            <a:ext cx="810091"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2" name="Object 41">
            <a:extLst>
              <a:ext uri="{FF2B5EF4-FFF2-40B4-BE49-F238E27FC236}">
                <a16:creationId xmlns:a16="http://schemas.microsoft.com/office/drawing/2014/main" id="{D6DA18CC-8094-16B0-B1DD-217515DE3158}"/>
              </a:ext>
            </a:extLst>
          </p:cNvPr>
          <p:cNvGraphicFramePr>
            <a:graphicFrameLocks noChangeAspect="1"/>
          </p:cNvGraphicFramePr>
          <p:nvPr>
            <p:extLst>
              <p:ext uri="{D42A27DB-BD31-4B8C-83A1-F6EECF244321}">
                <p14:modId xmlns:p14="http://schemas.microsoft.com/office/powerpoint/2010/main" val="2897355747"/>
              </p:ext>
            </p:extLst>
          </p:nvPr>
        </p:nvGraphicFramePr>
        <p:xfrm>
          <a:off x="1005627" y="5387984"/>
          <a:ext cx="1058862" cy="490537"/>
        </p:xfrm>
        <a:graphic>
          <a:graphicData uri="http://schemas.openxmlformats.org/presentationml/2006/ole">
            <mc:AlternateContent xmlns:mc="http://schemas.openxmlformats.org/markup-compatibility/2006">
              <mc:Choice xmlns:v="urn:schemas-microsoft-com:vml" Requires="v">
                <p:oleObj name="Equation" r:id="rId56" imgW="380880" imgH="177480" progId="Equation.DSMT4">
                  <p:embed/>
                </p:oleObj>
              </mc:Choice>
              <mc:Fallback>
                <p:oleObj name="Equation" r:id="rId56" imgW="380880" imgH="177480" progId="Equation.DSMT4">
                  <p:embed/>
                  <p:pic>
                    <p:nvPicPr>
                      <p:cNvPr id="42" name="Object 41">
                        <a:extLst>
                          <a:ext uri="{FF2B5EF4-FFF2-40B4-BE49-F238E27FC236}">
                            <a16:creationId xmlns:a16="http://schemas.microsoft.com/office/drawing/2014/main" id="{D6DA18CC-8094-16B0-B1DD-217515DE3158}"/>
                          </a:ext>
                        </a:extLst>
                      </p:cNvPr>
                      <p:cNvPicPr/>
                      <p:nvPr/>
                    </p:nvPicPr>
                    <p:blipFill>
                      <a:blip r:embed="rId57"/>
                      <a:stretch>
                        <a:fillRect/>
                      </a:stretch>
                    </p:blipFill>
                    <p:spPr>
                      <a:xfrm>
                        <a:off x="1005627" y="5387984"/>
                        <a:ext cx="1058862" cy="490537"/>
                      </a:xfrm>
                      <a:prstGeom prst="rect">
                        <a:avLst/>
                      </a:prstGeom>
                    </p:spPr>
                  </p:pic>
                </p:oleObj>
              </mc:Fallback>
            </mc:AlternateContent>
          </a:graphicData>
        </a:graphic>
      </p:graphicFrame>
      <p:graphicFrame>
        <p:nvGraphicFramePr>
          <p:cNvPr id="43" name="Object 42">
            <a:extLst>
              <a:ext uri="{FF2B5EF4-FFF2-40B4-BE49-F238E27FC236}">
                <a16:creationId xmlns:a16="http://schemas.microsoft.com/office/drawing/2014/main" id="{B75CFF2D-76F2-901D-87CB-49FD3445FFBC}"/>
              </a:ext>
            </a:extLst>
          </p:cNvPr>
          <p:cNvGraphicFramePr>
            <a:graphicFrameLocks noChangeAspect="1"/>
          </p:cNvGraphicFramePr>
          <p:nvPr>
            <p:extLst>
              <p:ext uri="{D42A27DB-BD31-4B8C-83A1-F6EECF244321}">
                <p14:modId xmlns:p14="http://schemas.microsoft.com/office/powerpoint/2010/main" val="2011621675"/>
              </p:ext>
            </p:extLst>
          </p:nvPr>
        </p:nvGraphicFramePr>
        <p:xfrm>
          <a:off x="2088229" y="5380038"/>
          <a:ext cx="876618" cy="455612"/>
        </p:xfrm>
        <a:graphic>
          <a:graphicData uri="http://schemas.openxmlformats.org/presentationml/2006/ole">
            <mc:AlternateContent xmlns:mc="http://schemas.openxmlformats.org/markup-compatibility/2006">
              <mc:Choice xmlns:v="urn:schemas-microsoft-com:vml" Requires="v">
                <p:oleObj name="Equation" r:id="rId58" imgW="330120" imgH="164880" progId="Equation.DSMT4">
                  <p:embed/>
                </p:oleObj>
              </mc:Choice>
              <mc:Fallback>
                <p:oleObj name="Equation" r:id="rId58" imgW="330120" imgH="164880" progId="Equation.DSMT4">
                  <p:embed/>
                  <p:pic>
                    <p:nvPicPr>
                      <p:cNvPr id="43" name="Object 42">
                        <a:extLst>
                          <a:ext uri="{FF2B5EF4-FFF2-40B4-BE49-F238E27FC236}">
                            <a16:creationId xmlns:a16="http://schemas.microsoft.com/office/drawing/2014/main" id="{B75CFF2D-76F2-901D-87CB-49FD3445FFBC}"/>
                          </a:ext>
                        </a:extLst>
                      </p:cNvPr>
                      <p:cNvPicPr/>
                      <p:nvPr/>
                    </p:nvPicPr>
                    <p:blipFill>
                      <a:blip r:embed="rId59"/>
                      <a:stretch>
                        <a:fillRect/>
                      </a:stretch>
                    </p:blipFill>
                    <p:spPr>
                      <a:xfrm>
                        <a:off x="2088229" y="5380038"/>
                        <a:ext cx="876618" cy="455612"/>
                      </a:xfrm>
                      <a:prstGeom prst="rect">
                        <a:avLst/>
                      </a:prstGeom>
                    </p:spPr>
                  </p:pic>
                </p:oleObj>
              </mc:Fallback>
            </mc:AlternateContent>
          </a:graphicData>
        </a:graphic>
      </p:graphicFrame>
      <p:graphicFrame>
        <p:nvGraphicFramePr>
          <p:cNvPr id="44" name="Object 43">
            <a:extLst>
              <a:ext uri="{FF2B5EF4-FFF2-40B4-BE49-F238E27FC236}">
                <a16:creationId xmlns:a16="http://schemas.microsoft.com/office/drawing/2014/main" id="{24D8125E-911F-68A9-990F-56FF4492FE8A}"/>
              </a:ext>
            </a:extLst>
          </p:cNvPr>
          <p:cNvGraphicFramePr>
            <a:graphicFrameLocks noChangeAspect="1"/>
          </p:cNvGraphicFramePr>
          <p:nvPr>
            <p:extLst>
              <p:ext uri="{D42A27DB-BD31-4B8C-83A1-F6EECF244321}">
                <p14:modId xmlns:p14="http://schemas.microsoft.com/office/powerpoint/2010/main" val="60755492"/>
              </p:ext>
            </p:extLst>
          </p:nvPr>
        </p:nvGraphicFramePr>
        <p:xfrm>
          <a:off x="2971800" y="5399873"/>
          <a:ext cx="541337" cy="455612"/>
        </p:xfrm>
        <a:graphic>
          <a:graphicData uri="http://schemas.openxmlformats.org/presentationml/2006/ole">
            <mc:AlternateContent xmlns:mc="http://schemas.openxmlformats.org/markup-compatibility/2006">
              <mc:Choice xmlns:v="urn:schemas-microsoft-com:vml" Requires="v">
                <p:oleObj name="Equation" r:id="rId60" imgW="203040" imgH="164880" progId="Equation.DSMT4">
                  <p:embed/>
                </p:oleObj>
              </mc:Choice>
              <mc:Fallback>
                <p:oleObj name="Equation" r:id="rId60" imgW="203040" imgH="164880" progId="Equation.DSMT4">
                  <p:embed/>
                  <p:pic>
                    <p:nvPicPr>
                      <p:cNvPr id="44" name="Object 43">
                        <a:extLst>
                          <a:ext uri="{FF2B5EF4-FFF2-40B4-BE49-F238E27FC236}">
                            <a16:creationId xmlns:a16="http://schemas.microsoft.com/office/drawing/2014/main" id="{24D8125E-911F-68A9-990F-56FF4492FE8A}"/>
                          </a:ext>
                        </a:extLst>
                      </p:cNvPr>
                      <p:cNvPicPr/>
                      <p:nvPr/>
                    </p:nvPicPr>
                    <p:blipFill>
                      <a:blip r:embed="rId61"/>
                      <a:stretch>
                        <a:fillRect/>
                      </a:stretch>
                    </p:blipFill>
                    <p:spPr>
                      <a:xfrm>
                        <a:off x="2971800" y="5399873"/>
                        <a:ext cx="541337" cy="455612"/>
                      </a:xfrm>
                      <a:prstGeom prst="rect">
                        <a:avLst/>
                      </a:prstGeom>
                    </p:spPr>
                  </p:pic>
                </p:oleObj>
              </mc:Fallback>
            </mc:AlternateContent>
          </a:graphicData>
        </a:graphic>
      </p:graphicFrame>
      <p:sp>
        <p:nvSpPr>
          <p:cNvPr id="45" name="Rectangle 44">
            <a:extLst>
              <a:ext uri="{FF2B5EF4-FFF2-40B4-BE49-F238E27FC236}">
                <a16:creationId xmlns:a16="http://schemas.microsoft.com/office/drawing/2014/main" id="{3B604357-E391-3BE1-C052-FE06FF8FAEDC}"/>
              </a:ext>
            </a:extLst>
          </p:cNvPr>
          <p:cNvSpPr/>
          <p:nvPr/>
        </p:nvSpPr>
        <p:spPr>
          <a:xfrm>
            <a:off x="5537299" y="4668621"/>
            <a:ext cx="95716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6" name="Object 45">
            <a:extLst>
              <a:ext uri="{FF2B5EF4-FFF2-40B4-BE49-F238E27FC236}">
                <a16:creationId xmlns:a16="http://schemas.microsoft.com/office/drawing/2014/main" id="{13ADBFE2-880A-B4B1-2841-BCA70B1C5C29}"/>
              </a:ext>
            </a:extLst>
          </p:cNvPr>
          <p:cNvGraphicFramePr>
            <a:graphicFrameLocks noChangeAspect="1"/>
          </p:cNvGraphicFramePr>
          <p:nvPr>
            <p:extLst>
              <p:ext uri="{D42A27DB-BD31-4B8C-83A1-F6EECF244321}">
                <p14:modId xmlns:p14="http://schemas.microsoft.com/office/powerpoint/2010/main" val="3154158422"/>
              </p:ext>
            </p:extLst>
          </p:nvPr>
        </p:nvGraphicFramePr>
        <p:xfrm>
          <a:off x="6057900" y="5287962"/>
          <a:ext cx="528638" cy="490537"/>
        </p:xfrm>
        <a:graphic>
          <a:graphicData uri="http://schemas.openxmlformats.org/presentationml/2006/ole">
            <mc:AlternateContent xmlns:mc="http://schemas.openxmlformats.org/markup-compatibility/2006">
              <mc:Choice xmlns:v="urn:schemas-microsoft-com:vml" Requires="v">
                <p:oleObj name="Equation" r:id="rId62" imgW="190440" imgH="177480" progId="Equation.DSMT4">
                  <p:embed/>
                </p:oleObj>
              </mc:Choice>
              <mc:Fallback>
                <p:oleObj name="Equation" r:id="rId62" imgW="190440" imgH="177480" progId="Equation.DSMT4">
                  <p:embed/>
                  <p:pic>
                    <p:nvPicPr>
                      <p:cNvPr id="46" name="Object 45">
                        <a:extLst>
                          <a:ext uri="{FF2B5EF4-FFF2-40B4-BE49-F238E27FC236}">
                            <a16:creationId xmlns:a16="http://schemas.microsoft.com/office/drawing/2014/main" id="{13ADBFE2-880A-B4B1-2841-BCA70B1C5C29}"/>
                          </a:ext>
                        </a:extLst>
                      </p:cNvPr>
                      <p:cNvPicPr/>
                      <p:nvPr/>
                    </p:nvPicPr>
                    <p:blipFill>
                      <a:blip r:embed="rId63"/>
                      <a:stretch>
                        <a:fillRect/>
                      </a:stretch>
                    </p:blipFill>
                    <p:spPr>
                      <a:xfrm>
                        <a:off x="6057900" y="5287962"/>
                        <a:ext cx="528638" cy="490537"/>
                      </a:xfrm>
                      <a:prstGeom prst="rect">
                        <a:avLst/>
                      </a:prstGeom>
                    </p:spPr>
                  </p:pic>
                </p:oleObj>
              </mc:Fallback>
            </mc:AlternateContent>
          </a:graphicData>
        </a:graphic>
      </p:graphicFrame>
      <p:graphicFrame>
        <p:nvGraphicFramePr>
          <p:cNvPr id="47" name="Object 46">
            <a:extLst>
              <a:ext uri="{FF2B5EF4-FFF2-40B4-BE49-F238E27FC236}">
                <a16:creationId xmlns:a16="http://schemas.microsoft.com/office/drawing/2014/main" id="{F18AA97F-F3A8-39B3-2D85-A3D5E3B0CDF2}"/>
              </a:ext>
            </a:extLst>
          </p:cNvPr>
          <p:cNvGraphicFramePr>
            <a:graphicFrameLocks noChangeAspect="1"/>
          </p:cNvGraphicFramePr>
          <p:nvPr>
            <p:extLst>
              <p:ext uri="{D42A27DB-BD31-4B8C-83A1-F6EECF244321}">
                <p14:modId xmlns:p14="http://schemas.microsoft.com/office/powerpoint/2010/main" val="3032127232"/>
              </p:ext>
            </p:extLst>
          </p:nvPr>
        </p:nvGraphicFramePr>
        <p:xfrm>
          <a:off x="6572904" y="5274650"/>
          <a:ext cx="2611438" cy="490538"/>
        </p:xfrm>
        <a:graphic>
          <a:graphicData uri="http://schemas.openxmlformats.org/presentationml/2006/ole">
            <mc:AlternateContent xmlns:mc="http://schemas.openxmlformats.org/markup-compatibility/2006">
              <mc:Choice xmlns:v="urn:schemas-microsoft-com:vml" Requires="v">
                <p:oleObj name="Equation" r:id="rId64" imgW="939600" imgH="177480" progId="Equation.DSMT4">
                  <p:embed/>
                </p:oleObj>
              </mc:Choice>
              <mc:Fallback>
                <p:oleObj name="Equation" r:id="rId64" imgW="939600" imgH="177480" progId="Equation.DSMT4">
                  <p:embed/>
                  <p:pic>
                    <p:nvPicPr>
                      <p:cNvPr id="47" name="Object 46">
                        <a:extLst>
                          <a:ext uri="{FF2B5EF4-FFF2-40B4-BE49-F238E27FC236}">
                            <a16:creationId xmlns:a16="http://schemas.microsoft.com/office/drawing/2014/main" id="{F18AA97F-F3A8-39B3-2D85-A3D5E3B0CDF2}"/>
                          </a:ext>
                        </a:extLst>
                      </p:cNvPr>
                      <p:cNvPicPr/>
                      <p:nvPr/>
                    </p:nvPicPr>
                    <p:blipFill>
                      <a:blip r:embed="rId65"/>
                      <a:stretch>
                        <a:fillRect/>
                      </a:stretch>
                    </p:blipFill>
                    <p:spPr>
                      <a:xfrm>
                        <a:off x="6572904" y="5274650"/>
                        <a:ext cx="2611438" cy="490538"/>
                      </a:xfrm>
                      <a:prstGeom prst="rect">
                        <a:avLst/>
                      </a:prstGeom>
                    </p:spPr>
                  </p:pic>
                </p:oleObj>
              </mc:Fallback>
            </mc:AlternateContent>
          </a:graphicData>
        </a:graphic>
      </p:graphicFrame>
      <p:sp>
        <p:nvSpPr>
          <p:cNvPr id="48" name="Rectangle 47">
            <a:extLst>
              <a:ext uri="{FF2B5EF4-FFF2-40B4-BE49-F238E27FC236}">
                <a16:creationId xmlns:a16="http://schemas.microsoft.com/office/drawing/2014/main" id="{46CBFCA4-5AE5-6CF3-1CCA-9BBDA72B638D}"/>
              </a:ext>
            </a:extLst>
          </p:cNvPr>
          <p:cNvSpPr/>
          <p:nvPr/>
        </p:nvSpPr>
        <p:spPr>
          <a:xfrm>
            <a:off x="7354829" y="5268300"/>
            <a:ext cx="85161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49" name="Object 48">
            <a:extLst>
              <a:ext uri="{FF2B5EF4-FFF2-40B4-BE49-F238E27FC236}">
                <a16:creationId xmlns:a16="http://schemas.microsoft.com/office/drawing/2014/main" id="{9AC34B36-CEAA-03EA-4514-6D4502F9C80F}"/>
              </a:ext>
            </a:extLst>
          </p:cNvPr>
          <p:cNvGraphicFramePr>
            <a:graphicFrameLocks noChangeAspect="1"/>
          </p:cNvGraphicFramePr>
          <p:nvPr>
            <p:extLst>
              <p:ext uri="{D42A27DB-BD31-4B8C-83A1-F6EECF244321}">
                <p14:modId xmlns:p14="http://schemas.microsoft.com/office/powerpoint/2010/main" val="70655437"/>
              </p:ext>
            </p:extLst>
          </p:nvPr>
        </p:nvGraphicFramePr>
        <p:xfrm>
          <a:off x="6354210" y="5801571"/>
          <a:ext cx="1866900" cy="490538"/>
        </p:xfrm>
        <a:graphic>
          <a:graphicData uri="http://schemas.openxmlformats.org/presentationml/2006/ole">
            <mc:AlternateContent xmlns:mc="http://schemas.openxmlformats.org/markup-compatibility/2006">
              <mc:Choice xmlns:v="urn:schemas-microsoft-com:vml" Requires="v">
                <p:oleObj name="Equation" r:id="rId66" imgW="672840" imgH="177480" progId="Equation.DSMT4">
                  <p:embed/>
                </p:oleObj>
              </mc:Choice>
              <mc:Fallback>
                <p:oleObj name="Equation" r:id="rId66" imgW="672840" imgH="177480" progId="Equation.DSMT4">
                  <p:embed/>
                  <p:pic>
                    <p:nvPicPr>
                      <p:cNvPr id="49" name="Object 48">
                        <a:extLst>
                          <a:ext uri="{FF2B5EF4-FFF2-40B4-BE49-F238E27FC236}">
                            <a16:creationId xmlns:a16="http://schemas.microsoft.com/office/drawing/2014/main" id="{9AC34B36-CEAA-03EA-4514-6D4502F9C80F}"/>
                          </a:ext>
                        </a:extLst>
                      </p:cNvPr>
                      <p:cNvPicPr/>
                      <p:nvPr/>
                    </p:nvPicPr>
                    <p:blipFill>
                      <a:blip r:embed="rId67"/>
                      <a:stretch>
                        <a:fillRect/>
                      </a:stretch>
                    </p:blipFill>
                    <p:spPr>
                      <a:xfrm>
                        <a:off x="6354210" y="5801571"/>
                        <a:ext cx="1866900" cy="490538"/>
                      </a:xfrm>
                      <a:prstGeom prst="rect">
                        <a:avLst/>
                      </a:prstGeom>
                    </p:spPr>
                  </p:pic>
                </p:oleObj>
              </mc:Fallback>
            </mc:AlternateContent>
          </a:graphicData>
        </a:graphic>
      </p:graphicFrame>
      <p:graphicFrame>
        <p:nvGraphicFramePr>
          <p:cNvPr id="50" name="Object 49">
            <a:extLst>
              <a:ext uri="{FF2B5EF4-FFF2-40B4-BE49-F238E27FC236}">
                <a16:creationId xmlns:a16="http://schemas.microsoft.com/office/drawing/2014/main" id="{936491E9-B952-B442-9128-9E55284B7463}"/>
              </a:ext>
            </a:extLst>
          </p:cNvPr>
          <p:cNvGraphicFramePr>
            <a:graphicFrameLocks noChangeAspect="1"/>
          </p:cNvGraphicFramePr>
          <p:nvPr>
            <p:extLst>
              <p:ext uri="{D42A27DB-BD31-4B8C-83A1-F6EECF244321}">
                <p14:modId xmlns:p14="http://schemas.microsoft.com/office/powerpoint/2010/main" val="3425165724"/>
              </p:ext>
            </p:extLst>
          </p:nvPr>
        </p:nvGraphicFramePr>
        <p:xfrm>
          <a:off x="8214760" y="5788134"/>
          <a:ext cx="917575" cy="455612"/>
        </p:xfrm>
        <a:graphic>
          <a:graphicData uri="http://schemas.openxmlformats.org/presentationml/2006/ole">
            <mc:AlternateContent xmlns:mc="http://schemas.openxmlformats.org/markup-compatibility/2006">
              <mc:Choice xmlns:v="urn:schemas-microsoft-com:vml" Requires="v">
                <p:oleObj name="Equation" r:id="rId68" imgW="330120" imgH="164880" progId="Equation.DSMT4">
                  <p:embed/>
                </p:oleObj>
              </mc:Choice>
              <mc:Fallback>
                <p:oleObj name="Equation" r:id="rId68" imgW="330120" imgH="164880" progId="Equation.DSMT4">
                  <p:embed/>
                  <p:pic>
                    <p:nvPicPr>
                      <p:cNvPr id="50" name="Object 49">
                        <a:extLst>
                          <a:ext uri="{FF2B5EF4-FFF2-40B4-BE49-F238E27FC236}">
                            <a16:creationId xmlns:a16="http://schemas.microsoft.com/office/drawing/2014/main" id="{936491E9-B952-B442-9128-9E55284B7463}"/>
                          </a:ext>
                        </a:extLst>
                      </p:cNvPr>
                      <p:cNvPicPr/>
                      <p:nvPr/>
                    </p:nvPicPr>
                    <p:blipFill>
                      <a:blip r:embed="rId69"/>
                      <a:stretch>
                        <a:fillRect/>
                      </a:stretch>
                    </p:blipFill>
                    <p:spPr>
                      <a:xfrm>
                        <a:off x="8214760" y="5788134"/>
                        <a:ext cx="917575" cy="455612"/>
                      </a:xfrm>
                      <a:prstGeom prst="rect">
                        <a:avLst/>
                      </a:prstGeom>
                    </p:spPr>
                  </p:pic>
                </p:oleObj>
              </mc:Fallback>
            </mc:AlternateContent>
          </a:graphicData>
        </a:graphic>
      </p:graphicFrame>
      <p:sp>
        <p:nvSpPr>
          <p:cNvPr id="51" name="Rectangle 50">
            <a:extLst>
              <a:ext uri="{FF2B5EF4-FFF2-40B4-BE49-F238E27FC236}">
                <a16:creationId xmlns:a16="http://schemas.microsoft.com/office/drawing/2014/main" id="{1EFF914E-4678-F41A-B2E3-57159084FEBA}"/>
              </a:ext>
            </a:extLst>
          </p:cNvPr>
          <p:cNvSpPr/>
          <p:nvPr/>
        </p:nvSpPr>
        <p:spPr>
          <a:xfrm>
            <a:off x="7752189" y="5790587"/>
            <a:ext cx="1001873" cy="5523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2" name="Object 51">
            <a:extLst>
              <a:ext uri="{FF2B5EF4-FFF2-40B4-BE49-F238E27FC236}">
                <a16:creationId xmlns:a16="http://schemas.microsoft.com/office/drawing/2014/main" id="{670FFE76-1460-45A3-6DBA-7F9D805984AA}"/>
              </a:ext>
            </a:extLst>
          </p:cNvPr>
          <p:cNvGraphicFramePr>
            <a:graphicFrameLocks noChangeAspect="1"/>
          </p:cNvGraphicFramePr>
          <p:nvPr>
            <p:extLst>
              <p:ext uri="{D42A27DB-BD31-4B8C-83A1-F6EECF244321}">
                <p14:modId xmlns:p14="http://schemas.microsoft.com/office/powerpoint/2010/main" val="3974024527"/>
              </p:ext>
            </p:extLst>
          </p:nvPr>
        </p:nvGraphicFramePr>
        <p:xfrm>
          <a:off x="7022170" y="6303762"/>
          <a:ext cx="2043112" cy="490538"/>
        </p:xfrm>
        <a:graphic>
          <a:graphicData uri="http://schemas.openxmlformats.org/presentationml/2006/ole">
            <mc:AlternateContent xmlns:mc="http://schemas.openxmlformats.org/markup-compatibility/2006">
              <mc:Choice xmlns:v="urn:schemas-microsoft-com:vml" Requires="v">
                <p:oleObj name="Equation" r:id="rId70" imgW="736560" imgH="177480" progId="Equation.DSMT4">
                  <p:embed/>
                </p:oleObj>
              </mc:Choice>
              <mc:Fallback>
                <p:oleObj name="Equation" r:id="rId70" imgW="736560" imgH="177480" progId="Equation.DSMT4">
                  <p:embed/>
                  <p:pic>
                    <p:nvPicPr>
                      <p:cNvPr id="52" name="Object 51">
                        <a:extLst>
                          <a:ext uri="{FF2B5EF4-FFF2-40B4-BE49-F238E27FC236}">
                            <a16:creationId xmlns:a16="http://schemas.microsoft.com/office/drawing/2014/main" id="{670FFE76-1460-45A3-6DBA-7F9D805984AA}"/>
                          </a:ext>
                        </a:extLst>
                      </p:cNvPr>
                      <p:cNvPicPr/>
                      <p:nvPr/>
                    </p:nvPicPr>
                    <p:blipFill>
                      <a:blip r:embed="rId71"/>
                      <a:stretch>
                        <a:fillRect/>
                      </a:stretch>
                    </p:blipFill>
                    <p:spPr>
                      <a:xfrm>
                        <a:off x="7022170" y="6303762"/>
                        <a:ext cx="2043112" cy="490538"/>
                      </a:xfrm>
                      <a:prstGeom prst="rect">
                        <a:avLst/>
                      </a:prstGeom>
                    </p:spPr>
                  </p:pic>
                </p:oleObj>
              </mc:Fallback>
            </mc:AlternateContent>
          </a:graphicData>
        </a:graphic>
      </p:graphicFrame>
      <p:graphicFrame>
        <p:nvGraphicFramePr>
          <p:cNvPr id="53" name="Object 52">
            <a:extLst>
              <a:ext uri="{FF2B5EF4-FFF2-40B4-BE49-F238E27FC236}">
                <a16:creationId xmlns:a16="http://schemas.microsoft.com/office/drawing/2014/main" id="{EE0072F9-0334-E811-8994-CF49E7ABE85E}"/>
              </a:ext>
            </a:extLst>
          </p:cNvPr>
          <p:cNvGraphicFramePr>
            <a:graphicFrameLocks noChangeAspect="1"/>
          </p:cNvGraphicFramePr>
          <p:nvPr>
            <p:extLst>
              <p:ext uri="{D42A27DB-BD31-4B8C-83A1-F6EECF244321}">
                <p14:modId xmlns:p14="http://schemas.microsoft.com/office/powerpoint/2010/main" val="498159814"/>
              </p:ext>
            </p:extLst>
          </p:nvPr>
        </p:nvGraphicFramePr>
        <p:xfrm>
          <a:off x="9038155" y="6270238"/>
          <a:ext cx="633413" cy="587762"/>
        </p:xfrm>
        <a:graphic>
          <a:graphicData uri="http://schemas.openxmlformats.org/presentationml/2006/ole">
            <mc:AlternateContent xmlns:mc="http://schemas.openxmlformats.org/markup-compatibility/2006">
              <mc:Choice xmlns:v="urn:schemas-microsoft-com:vml" Requires="v">
                <p:oleObj name="Equation" r:id="rId72" imgW="190440" imgH="177480" progId="Equation.DSMT4">
                  <p:embed/>
                </p:oleObj>
              </mc:Choice>
              <mc:Fallback>
                <p:oleObj name="Equation" r:id="rId72" imgW="190440" imgH="177480" progId="Equation.DSMT4">
                  <p:embed/>
                  <p:pic>
                    <p:nvPicPr>
                      <p:cNvPr id="53" name="Object 52">
                        <a:extLst>
                          <a:ext uri="{FF2B5EF4-FFF2-40B4-BE49-F238E27FC236}">
                            <a16:creationId xmlns:a16="http://schemas.microsoft.com/office/drawing/2014/main" id="{EE0072F9-0334-E811-8994-CF49E7ABE85E}"/>
                          </a:ext>
                        </a:extLst>
                      </p:cNvPr>
                      <p:cNvPicPr/>
                      <p:nvPr/>
                    </p:nvPicPr>
                    <p:blipFill>
                      <a:blip r:embed="rId73"/>
                      <a:stretch>
                        <a:fillRect/>
                      </a:stretch>
                    </p:blipFill>
                    <p:spPr>
                      <a:xfrm>
                        <a:off x="9038155" y="6270238"/>
                        <a:ext cx="633413" cy="587762"/>
                      </a:xfrm>
                      <a:prstGeom prst="rect">
                        <a:avLst/>
                      </a:prstGeom>
                    </p:spPr>
                  </p:pic>
                </p:oleObj>
              </mc:Fallback>
            </mc:AlternateContent>
          </a:graphicData>
        </a:graphic>
      </p:graphicFrame>
    </p:spTree>
    <p:extLst>
      <p:ext uri="{BB962C8B-B14F-4D97-AF65-F5344CB8AC3E}">
        <p14:creationId xmlns:p14="http://schemas.microsoft.com/office/powerpoint/2010/main" val="2868493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par>
                                <p:cTn id="13" presetID="10"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animEffect transition="in" filter="fade">
                                      <p:cBhvr>
                                        <p:cTn id="15" dur="500"/>
                                        <p:tgtEl>
                                          <p:spTgt spid="12"/>
                                        </p:tgtEl>
                                      </p:cBhvr>
                                    </p:animEffect>
                                  </p:childTnLst>
                                </p:cTn>
                              </p:par>
                            </p:childTnLst>
                          </p:cTn>
                        </p:par>
                      </p:childTnLst>
                    </p:cTn>
                  </p:par>
                  <p:par>
                    <p:cTn id="16" fill="hold">
                      <p:stCondLst>
                        <p:cond delay="indefinite"/>
                      </p:stCondLst>
                      <p:childTnLst>
                        <p:par>
                          <p:cTn id="17" fill="hold">
                            <p:stCondLst>
                              <p:cond delay="0"/>
                            </p:stCondLst>
                            <p:childTnLst>
                              <p:par>
                                <p:cTn id="18" presetID="35" presetClass="emph" presetSubtype="0" repeatCount="5000" fill="hold" nodeType="clickEffect">
                                  <p:stCondLst>
                                    <p:cond delay="0"/>
                                  </p:stCondLst>
                                  <p:childTnLst>
                                    <p:anim calcmode="discrete" valueType="str">
                                      <p:cBhvr>
                                        <p:cTn id="19" dur="500" fill="hold"/>
                                        <p:tgtEl>
                                          <p:spTgt spid="11"/>
                                        </p:tgtEl>
                                        <p:attrNameLst>
                                          <p:attrName>style.visibility</p:attrName>
                                        </p:attrNameLst>
                                      </p:cBhvr>
                                      <p:tavLst>
                                        <p:tav tm="0">
                                          <p:val>
                                            <p:strVal val="hidden"/>
                                          </p:val>
                                        </p:tav>
                                        <p:tav tm="50000">
                                          <p:val>
                                            <p:strVal val="visible"/>
                                          </p:val>
                                        </p:tav>
                                      </p:tavLst>
                                    </p:anim>
                                  </p:childTnLst>
                                </p:cTn>
                              </p:par>
                            </p:childTnLst>
                          </p:cTn>
                        </p:par>
                        <p:par>
                          <p:cTn id="20" fill="hold">
                            <p:stCondLst>
                              <p:cond delay="2500"/>
                            </p:stCondLst>
                            <p:childTnLst>
                              <p:par>
                                <p:cTn id="21" presetID="10" presetClass="exit" presetSubtype="0" fill="hold" nodeType="afterEffect">
                                  <p:stCondLst>
                                    <p:cond delay="0"/>
                                  </p:stCondLst>
                                  <p:childTnLst>
                                    <p:animEffect transition="out" filter="fade">
                                      <p:cBhvr>
                                        <p:cTn id="22" dur="500"/>
                                        <p:tgtEl>
                                          <p:spTgt spid="11"/>
                                        </p:tgtEl>
                                      </p:cBhvr>
                                    </p:animEffect>
                                    <p:set>
                                      <p:cBhvr>
                                        <p:cTn id="23" dur="1" fill="hold">
                                          <p:stCondLst>
                                            <p:cond delay="499"/>
                                          </p:stCondLst>
                                        </p:cTn>
                                        <p:tgtEl>
                                          <p:spTgt spid="11"/>
                                        </p:tgtEl>
                                        <p:attrNameLst>
                                          <p:attrName>style.visibility</p:attrName>
                                        </p:attrNameLst>
                                      </p:cBhvr>
                                      <p:to>
                                        <p:strVal val="hidden"/>
                                      </p:to>
                                    </p:set>
                                  </p:childTnLst>
                                </p:cTn>
                              </p:par>
                            </p:childTnLst>
                          </p:cTn>
                        </p:par>
                        <p:par>
                          <p:cTn id="24" fill="hold">
                            <p:stCondLst>
                              <p:cond delay="3000"/>
                            </p:stCondLst>
                            <p:childTnLst>
                              <p:par>
                                <p:cTn id="25" presetID="10" presetClass="entr" presetSubtype="0" fill="hold" nodeType="after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fade">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childTnLst>
                                </p:cTn>
                              </p:par>
                            </p:childTnLst>
                          </p:cTn>
                        </p:par>
                        <p:par>
                          <p:cTn id="37" fill="hold">
                            <p:stCondLst>
                              <p:cond delay="0"/>
                            </p:stCondLst>
                            <p:childTnLst>
                              <p:par>
                                <p:cTn id="38" presetID="35" presetClass="emph" presetSubtype="0" repeatCount="4000" fill="hold" grpId="1" nodeType="afterEffect">
                                  <p:stCondLst>
                                    <p:cond delay="0"/>
                                  </p:stCondLst>
                                  <p:childTnLst>
                                    <p:anim calcmode="discrete" valueType="str">
                                      <p:cBhvr>
                                        <p:cTn id="39" dur="500" fill="hold"/>
                                        <p:tgtEl>
                                          <p:spTgt spid="15"/>
                                        </p:tgtEl>
                                        <p:attrNameLst>
                                          <p:attrName>style.visibility</p:attrName>
                                        </p:attrNameLst>
                                      </p:cBhvr>
                                      <p:tavLst>
                                        <p:tav tm="0">
                                          <p:val>
                                            <p:strVal val="hidden"/>
                                          </p:val>
                                        </p:tav>
                                        <p:tav tm="50000">
                                          <p:val>
                                            <p:strVal val="visible"/>
                                          </p:val>
                                        </p:tav>
                                      </p:tavLst>
                                    </p:anim>
                                  </p:childTnLst>
                                </p:cTn>
                              </p:par>
                            </p:childTnLst>
                          </p:cTn>
                        </p:par>
                        <p:par>
                          <p:cTn id="40" fill="hold">
                            <p:stCondLst>
                              <p:cond delay="2000"/>
                            </p:stCondLst>
                            <p:childTnLst>
                              <p:par>
                                <p:cTn id="41" presetID="10" presetClass="exit" presetSubtype="0" fill="hold" grpId="2" nodeType="afterEffect">
                                  <p:stCondLst>
                                    <p:cond delay="0"/>
                                  </p:stCondLst>
                                  <p:childTnLst>
                                    <p:animEffect transition="out" filter="fade">
                                      <p:cBhvr>
                                        <p:cTn id="42" dur="500"/>
                                        <p:tgtEl>
                                          <p:spTgt spid="15"/>
                                        </p:tgtEl>
                                      </p:cBhvr>
                                    </p:animEffect>
                                    <p:set>
                                      <p:cBhvr>
                                        <p:cTn id="43" dur="1" fill="hold">
                                          <p:stCondLst>
                                            <p:cond delay="499"/>
                                          </p:stCondLst>
                                        </p:cTn>
                                        <p:tgtEl>
                                          <p:spTgt spid="15"/>
                                        </p:tgtEl>
                                        <p:attrNameLst>
                                          <p:attrName>style.visibility</p:attrName>
                                        </p:attrNameLst>
                                      </p:cBhvr>
                                      <p:to>
                                        <p:strVal val="hidden"/>
                                      </p:to>
                                    </p:se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16"/>
                                        </p:tgtEl>
                                        <p:attrNameLst>
                                          <p:attrName>style.visibility</p:attrName>
                                        </p:attrNameLst>
                                      </p:cBhvr>
                                      <p:to>
                                        <p:strVal val="visible"/>
                                      </p:to>
                                    </p:set>
                                    <p:animEffect transition="in" filter="fade">
                                      <p:cBhvr>
                                        <p:cTn id="48" dur="500"/>
                                        <p:tgtEl>
                                          <p:spTgt spid="16"/>
                                        </p:tgtEl>
                                      </p:cBhvr>
                                    </p:animEffect>
                                  </p:childTnLst>
                                </p:cTn>
                              </p:par>
                            </p:childTnLst>
                          </p:cTn>
                        </p:par>
                      </p:childTnLst>
                    </p:cTn>
                  </p:par>
                  <p:par>
                    <p:cTn id="49" fill="hold">
                      <p:stCondLst>
                        <p:cond delay="indefinite"/>
                      </p:stCondLst>
                      <p:childTnLst>
                        <p:par>
                          <p:cTn id="50" fill="hold">
                            <p:stCondLst>
                              <p:cond delay="0"/>
                            </p:stCondLst>
                            <p:childTnLst>
                              <p:par>
                                <p:cTn id="51" presetID="10" presetClass="entr" presetSubtype="0" fill="hold" nodeType="clickEffect">
                                  <p:stCondLst>
                                    <p:cond delay="0"/>
                                  </p:stCondLst>
                                  <p:childTnLst>
                                    <p:set>
                                      <p:cBhvr>
                                        <p:cTn id="52" dur="1" fill="hold">
                                          <p:stCondLst>
                                            <p:cond delay="0"/>
                                          </p:stCondLst>
                                        </p:cTn>
                                        <p:tgtEl>
                                          <p:spTgt spid="17"/>
                                        </p:tgtEl>
                                        <p:attrNameLst>
                                          <p:attrName>style.visibility</p:attrName>
                                        </p:attrNameLst>
                                      </p:cBhvr>
                                      <p:to>
                                        <p:strVal val="visible"/>
                                      </p:to>
                                    </p:set>
                                    <p:animEffect transition="in" filter="fade">
                                      <p:cBhvr>
                                        <p:cTn id="53" dur="500"/>
                                        <p:tgtEl>
                                          <p:spTgt spid="17"/>
                                        </p:tgtEl>
                                      </p:cBhvr>
                                    </p:animEffec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18"/>
                                        </p:tgtEl>
                                        <p:attrNameLst>
                                          <p:attrName>style.visibility</p:attrName>
                                        </p:attrNameLst>
                                      </p:cBhvr>
                                      <p:to>
                                        <p:strVal val="visible"/>
                                      </p:to>
                                    </p:set>
                                  </p:childTnLst>
                                </p:cTn>
                              </p:par>
                            </p:childTnLst>
                          </p:cTn>
                        </p:par>
                        <p:par>
                          <p:cTn id="58" fill="hold">
                            <p:stCondLst>
                              <p:cond delay="0"/>
                            </p:stCondLst>
                            <p:childTnLst>
                              <p:par>
                                <p:cTn id="59" presetID="35" presetClass="emph" presetSubtype="0" repeatCount="4000" fill="hold" grpId="1" nodeType="afterEffect">
                                  <p:stCondLst>
                                    <p:cond delay="0"/>
                                  </p:stCondLst>
                                  <p:childTnLst>
                                    <p:anim calcmode="discrete" valueType="str">
                                      <p:cBhvr>
                                        <p:cTn id="60" dur="500" fill="hold"/>
                                        <p:tgtEl>
                                          <p:spTgt spid="18"/>
                                        </p:tgtEl>
                                        <p:attrNameLst>
                                          <p:attrName>style.visibility</p:attrName>
                                        </p:attrNameLst>
                                      </p:cBhvr>
                                      <p:tavLst>
                                        <p:tav tm="0">
                                          <p:val>
                                            <p:strVal val="hidden"/>
                                          </p:val>
                                        </p:tav>
                                        <p:tav tm="50000">
                                          <p:val>
                                            <p:strVal val="visible"/>
                                          </p:val>
                                        </p:tav>
                                      </p:tavLst>
                                    </p:anim>
                                  </p:childTnLst>
                                </p:cTn>
                              </p:par>
                            </p:childTnLst>
                          </p:cTn>
                        </p:par>
                        <p:par>
                          <p:cTn id="61" fill="hold">
                            <p:stCondLst>
                              <p:cond delay="2000"/>
                            </p:stCondLst>
                            <p:childTnLst>
                              <p:par>
                                <p:cTn id="62" presetID="10" presetClass="exit" presetSubtype="0" fill="hold" grpId="2" nodeType="afterEffect">
                                  <p:stCondLst>
                                    <p:cond delay="0"/>
                                  </p:stCondLst>
                                  <p:childTnLst>
                                    <p:animEffect transition="out" filter="fade">
                                      <p:cBhvr>
                                        <p:cTn id="63" dur="500"/>
                                        <p:tgtEl>
                                          <p:spTgt spid="18"/>
                                        </p:tgtEl>
                                      </p:cBhvr>
                                    </p:animEffect>
                                    <p:set>
                                      <p:cBhvr>
                                        <p:cTn id="64" dur="1" fill="hold">
                                          <p:stCondLst>
                                            <p:cond delay="499"/>
                                          </p:stCondLst>
                                        </p:cTn>
                                        <p:tgtEl>
                                          <p:spTgt spid="18"/>
                                        </p:tgtEl>
                                        <p:attrNameLst>
                                          <p:attrName>style.visibility</p:attrName>
                                        </p:attrNameLst>
                                      </p:cBhvr>
                                      <p:to>
                                        <p:strVal val="hidden"/>
                                      </p:to>
                                    </p:set>
                                  </p:childTnLst>
                                </p:cTn>
                              </p:par>
                            </p:childTnLst>
                          </p:cTn>
                        </p:par>
                      </p:childTnLst>
                    </p:cTn>
                  </p:par>
                  <p:par>
                    <p:cTn id="65" fill="hold">
                      <p:stCondLst>
                        <p:cond delay="indefinite"/>
                      </p:stCondLst>
                      <p:childTnLst>
                        <p:par>
                          <p:cTn id="66" fill="hold">
                            <p:stCondLst>
                              <p:cond delay="0"/>
                            </p:stCondLst>
                            <p:childTnLst>
                              <p:par>
                                <p:cTn id="67" presetID="10" presetClass="entr" presetSubtype="0" fill="hold" nodeType="clickEffect">
                                  <p:stCondLst>
                                    <p:cond delay="0"/>
                                  </p:stCondLst>
                                  <p:childTnLst>
                                    <p:set>
                                      <p:cBhvr>
                                        <p:cTn id="68" dur="1" fill="hold">
                                          <p:stCondLst>
                                            <p:cond delay="0"/>
                                          </p:stCondLst>
                                        </p:cTn>
                                        <p:tgtEl>
                                          <p:spTgt spid="19"/>
                                        </p:tgtEl>
                                        <p:attrNameLst>
                                          <p:attrName>style.visibility</p:attrName>
                                        </p:attrNameLst>
                                      </p:cBhvr>
                                      <p:to>
                                        <p:strVal val="visible"/>
                                      </p:to>
                                    </p:set>
                                    <p:animEffect transition="in" filter="fade">
                                      <p:cBhvr>
                                        <p:cTn id="69" dur="500"/>
                                        <p:tgtEl>
                                          <p:spTgt spid="19"/>
                                        </p:tgtEl>
                                      </p:cBhvr>
                                    </p:animEffect>
                                  </p:childTnLst>
                                </p:cTn>
                              </p:par>
                            </p:childTnLst>
                          </p:cTn>
                        </p:par>
                      </p:childTnLst>
                    </p:cTn>
                  </p:par>
                  <p:par>
                    <p:cTn id="70" fill="hold">
                      <p:stCondLst>
                        <p:cond delay="indefinite"/>
                      </p:stCondLst>
                      <p:childTnLst>
                        <p:par>
                          <p:cTn id="71" fill="hold">
                            <p:stCondLst>
                              <p:cond delay="0"/>
                            </p:stCondLst>
                            <p:childTnLst>
                              <p:par>
                                <p:cTn id="72" presetID="10" presetClass="entr" presetSubtype="0" fill="hold" nodeType="clickEffect">
                                  <p:stCondLst>
                                    <p:cond delay="0"/>
                                  </p:stCondLst>
                                  <p:childTnLst>
                                    <p:set>
                                      <p:cBhvr>
                                        <p:cTn id="73" dur="1" fill="hold">
                                          <p:stCondLst>
                                            <p:cond delay="0"/>
                                          </p:stCondLst>
                                        </p:cTn>
                                        <p:tgtEl>
                                          <p:spTgt spid="20"/>
                                        </p:tgtEl>
                                        <p:attrNameLst>
                                          <p:attrName>style.visibility</p:attrName>
                                        </p:attrNameLst>
                                      </p:cBhvr>
                                      <p:to>
                                        <p:strVal val="visible"/>
                                      </p:to>
                                    </p:set>
                                    <p:animEffect transition="in" filter="fade">
                                      <p:cBhvr>
                                        <p:cTn id="74" dur="500"/>
                                        <p:tgtEl>
                                          <p:spTgt spid="20"/>
                                        </p:tgtEl>
                                      </p:cBhvr>
                                    </p:animEffec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21"/>
                                        </p:tgtEl>
                                        <p:attrNameLst>
                                          <p:attrName>style.visibility</p:attrName>
                                        </p:attrNameLst>
                                      </p:cBhvr>
                                      <p:to>
                                        <p:strVal val="visible"/>
                                      </p:to>
                                    </p:set>
                                  </p:childTnLst>
                                </p:cTn>
                              </p:par>
                            </p:childTnLst>
                          </p:cTn>
                        </p:par>
                        <p:par>
                          <p:cTn id="79" fill="hold">
                            <p:stCondLst>
                              <p:cond delay="0"/>
                            </p:stCondLst>
                            <p:childTnLst>
                              <p:par>
                                <p:cTn id="80" presetID="35" presetClass="emph" presetSubtype="0" repeatCount="4000" fill="hold" grpId="1" nodeType="afterEffect">
                                  <p:stCondLst>
                                    <p:cond delay="0"/>
                                  </p:stCondLst>
                                  <p:childTnLst>
                                    <p:anim calcmode="discrete" valueType="str">
                                      <p:cBhvr>
                                        <p:cTn id="81" dur="500" fill="hold"/>
                                        <p:tgtEl>
                                          <p:spTgt spid="21"/>
                                        </p:tgtEl>
                                        <p:attrNameLst>
                                          <p:attrName>style.visibility</p:attrName>
                                        </p:attrNameLst>
                                      </p:cBhvr>
                                      <p:tavLst>
                                        <p:tav tm="0">
                                          <p:val>
                                            <p:strVal val="hidden"/>
                                          </p:val>
                                        </p:tav>
                                        <p:tav tm="50000">
                                          <p:val>
                                            <p:strVal val="visible"/>
                                          </p:val>
                                        </p:tav>
                                      </p:tavLst>
                                    </p:anim>
                                  </p:childTnLst>
                                </p:cTn>
                              </p:par>
                            </p:childTnLst>
                          </p:cTn>
                        </p:par>
                        <p:par>
                          <p:cTn id="82" fill="hold">
                            <p:stCondLst>
                              <p:cond delay="2000"/>
                            </p:stCondLst>
                            <p:childTnLst>
                              <p:par>
                                <p:cTn id="83" presetID="10" presetClass="exit" presetSubtype="0" fill="hold" grpId="2" nodeType="afterEffect">
                                  <p:stCondLst>
                                    <p:cond delay="0"/>
                                  </p:stCondLst>
                                  <p:childTnLst>
                                    <p:animEffect transition="out" filter="fade">
                                      <p:cBhvr>
                                        <p:cTn id="84" dur="500"/>
                                        <p:tgtEl>
                                          <p:spTgt spid="21"/>
                                        </p:tgtEl>
                                      </p:cBhvr>
                                    </p:animEffect>
                                    <p:set>
                                      <p:cBhvr>
                                        <p:cTn id="85" dur="1" fill="hold">
                                          <p:stCondLst>
                                            <p:cond delay="499"/>
                                          </p:stCondLst>
                                        </p:cTn>
                                        <p:tgtEl>
                                          <p:spTgt spid="21"/>
                                        </p:tgtEl>
                                        <p:attrNameLst>
                                          <p:attrName>style.visibility</p:attrName>
                                        </p:attrNameLst>
                                      </p:cBhvr>
                                      <p:to>
                                        <p:strVal val="hidden"/>
                                      </p:to>
                                    </p:set>
                                  </p:childTnLst>
                                </p:cTn>
                              </p:par>
                            </p:childTnLst>
                          </p:cTn>
                        </p:par>
                      </p:childTnLst>
                    </p:cTn>
                  </p:par>
                  <p:par>
                    <p:cTn id="86" fill="hold">
                      <p:stCondLst>
                        <p:cond delay="indefinite"/>
                      </p:stCondLst>
                      <p:childTnLst>
                        <p:par>
                          <p:cTn id="87" fill="hold">
                            <p:stCondLst>
                              <p:cond delay="0"/>
                            </p:stCondLst>
                            <p:childTnLst>
                              <p:par>
                                <p:cTn id="88" presetID="10" presetClass="entr" presetSubtype="0" fill="hold" nodeType="clickEffect">
                                  <p:stCondLst>
                                    <p:cond delay="0"/>
                                  </p:stCondLst>
                                  <p:childTnLst>
                                    <p:set>
                                      <p:cBhvr>
                                        <p:cTn id="89" dur="1" fill="hold">
                                          <p:stCondLst>
                                            <p:cond delay="0"/>
                                          </p:stCondLst>
                                        </p:cTn>
                                        <p:tgtEl>
                                          <p:spTgt spid="22"/>
                                        </p:tgtEl>
                                        <p:attrNameLst>
                                          <p:attrName>style.visibility</p:attrName>
                                        </p:attrNameLst>
                                      </p:cBhvr>
                                      <p:to>
                                        <p:strVal val="visible"/>
                                      </p:to>
                                    </p:set>
                                    <p:animEffect transition="in" filter="fade">
                                      <p:cBhvr>
                                        <p:cTn id="90" dur="500"/>
                                        <p:tgtEl>
                                          <p:spTgt spid="22"/>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23"/>
                                        </p:tgtEl>
                                        <p:attrNameLst>
                                          <p:attrName>style.visibility</p:attrName>
                                        </p:attrNameLst>
                                      </p:cBhvr>
                                      <p:to>
                                        <p:strVal val="visible"/>
                                      </p:to>
                                    </p:set>
                                    <p:animEffect transition="in" filter="fade">
                                      <p:cBhvr>
                                        <p:cTn id="95" dur="500"/>
                                        <p:tgtEl>
                                          <p:spTgt spid="23"/>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24"/>
                                        </p:tgtEl>
                                        <p:attrNameLst>
                                          <p:attrName>style.visibility</p:attrName>
                                        </p:attrNameLst>
                                      </p:cBhvr>
                                      <p:to>
                                        <p:strVal val="visible"/>
                                      </p:to>
                                    </p:set>
                                    <p:animEffect transition="in" filter="fade">
                                      <p:cBhvr>
                                        <p:cTn id="100" dur="500"/>
                                        <p:tgtEl>
                                          <p:spTgt spid="24"/>
                                        </p:tgtEl>
                                      </p:cBhvr>
                                    </p:animEffect>
                                  </p:childTnLst>
                                </p:cTn>
                              </p:par>
                            </p:childTnLst>
                          </p:cTn>
                        </p:par>
                      </p:childTnLst>
                    </p:cTn>
                  </p:par>
                  <p:par>
                    <p:cTn id="101" fill="hold">
                      <p:stCondLst>
                        <p:cond delay="indefinite"/>
                      </p:stCondLst>
                      <p:childTnLst>
                        <p:par>
                          <p:cTn id="102" fill="hold">
                            <p:stCondLst>
                              <p:cond delay="0"/>
                            </p:stCondLst>
                            <p:childTnLst>
                              <p:par>
                                <p:cTn id="103" presetID="10" presetClass="entr" presetSubtype="0" fill="hold" grpId="0" nodeType="clickEffect">
                                  <p:stCondLst>
                                    <p:cond delay="0"/>
                                  </p:stCondLst>
                                  <p:childTnLst>
                                    <p:set>
                                      <p:cBhvr>
                                        <p:cTn id="104" dur="1" fill="hold">
                                          <p:stCondLst>
                                            <p:cond delay="0"/>
                                          </p:stCondLst>
                                        </p:cTn>
                                        <p:tgtEl>
                                          <p:spTgt spid="25"/>
                                        </p:tgtEl>
                                        <p:attrNameLst>
                                          <p:attrName>style.visibility</p:attrName>
                                        </p:attrNameLst>
                                      </p:cBhvr>
                                      <p:to>
                                        <p:strVal val="visible"/>
                                      </p:to>
                                    </p:set>
                                    <p:animEffect transition="in" filter="fade">
                                      <p:cBhvr>
                                        <p:cTn id="105" dur="500"/>
                                        <p:tgtEl>
                                          <p:spTgt spid="25"/>
                                        </p:tgtEl>
                                      </p:cBhvr>
                                    </p:animEffect>
                                  </p:childTnLst>
                                </p:cTn>
                              </p:par>
                            </p:childTnLst>
                          </p:cTn>
                        </p:par>
                      </p:childTnLst>
                    </p:cTn>
                  </p:par>
                  <p:par>
                    <p:cTn id="106" fill="hold">
                      <p:stCondLst>
                        <p:cond delay="indefinite"/>
                      </p:stCondLst>
                      <p:childTnLst>
                        <p:par>
                          <p:cTn id="107" fill="hold">
                            <p:stCondLst>
                              <p:cond delay="0"/>
                            </p:stCondLst>
                            <p:childTnLst>
                              <p:par>
                                <p:cTn id="108" presetID="1" presetClass="entr" presetSubtype="0" fill="hold" grpId="0" nodeType="clickEffect">
                                  <p:stCondLst>
                                    <p:cond delay="0"/>
                                  </p:stCondLst>
                                  <p:childTnLst>
                                    <p:set>
                                      <p:cBhvr>
                                        <p:cTn id="109" dur="1" fill="hold">
                                          <p:stCondLst>
                                            <p:cond delay="0"/>
                                          </p:stCondLst>
                                        </p:cTn>
                                        <p:tgtEl>
                                          <p:spTgt spid="26"/>
                                        </p:tgtEl>
                                        <p:attrNameLst>
                                          <p:attrName>style.visibility</p:attrName>
                                        </p:attrNameLst>
                                      </p:cBhvr>
                                      <p:to>
                                        <p:strVal val="visible"/>
                                      </p:to>
                                    </p:set>
                                  </p:childTnLst>
                                </p:cTn>
                              </p:par>
                            </p:childTnLst>
                          </p:cTn>
                        </p:par>
                        <p:par>
                          <p:cTn id="110" fill="hold">
                            <p:stCondLst>
                              <p:cond delay="0"/>
                            </p:stCondLst>
                            <p:childTnLst>
                              <p:par>
                                <p:cTn id="111" presetID="35" presetClass="emph" presetSubtype="0" repeatCount="4000" fill="hold" grpId="1" nodeType="afterEffect">
                                  <p:stCondLst>
                                    <p:cond delay="0"/>
                                  </p:stCondLst>
                                  <p:childTnLst>
                                    <p:anim calcmode="discrete" valueType="str">
                                      <p:cBhvr>
                                        <p:cTn id="112" dur="500" fill="hold"/>
                                        <p:tgtEl>
                                          <p:spTgt spid="26"/>
                                        </p:tgtEl>
                                        <p:attrNameLst>
                                          <p:attrName>style.visibility</p:attrName>
                                        </p:attrNameLst>
                                      </p:cBhvr>
                                      <p:tavLst>
                                        <p:tav tm="0">
                                          <p:val>
                                            <p:strVal val="hidden"/>
                                          </p:val>
                                        </p:tav>
                                        <p:tav tm="50000">
                                          <p:val>
                                            <p:strVal val="visible"/>
                                          </p:val>
                                        </p:tav>
                                      </p:tavLst>
                                    </p:anim>
                                  </p:childTnLst>
                                </p:cTn>
                              </p:par>
                            </p:childTnLst>
                          </p:cTn>
                        </p:par>
                        <p:par>
                          <p:cTn id="113" fill="hold">
                            <p:stCondLst>
                              <p:cond delay="2000"/>
                            </p:stCondLst>
                            <p:childTnLst>
                              <p:par>
                                <p:cTn id="114" presetID="10" presetClass="exit" presetSubtype="0" fill="hold" grpId="2" nodeType="afterEffect">
                                  <p:stCondLst>
                                    <p:cond delay="0"/>
                                  </p:stCondLst>
                                  <p:childTnLst>
                                    <p:animEffect transition="out" filter="fade">
                                      <p:cBhvr>
                                        <p:cTn id="115" dur="500"/>
                                        <p:tgtEl>
                                          <p:spTgt spid="26"/>
                                        </p:tgtEl>
                                      </p:cBhvr>
                                    </p:animEffect>
                                    <p:set>
                                      <p:cBhvr>
                                        <p:cTn id="116" dur="1" fill="hold">
                                          <p:stCondLst>
                                            <p:cond delay="499"/>
                                          </p:stCondLst>
                                        </p:cTn>
                                        <p:tgtEl>
                                          <p:spTgt spid="26"/>
                                        </p:tgtEl>
                                        <p:attrNameLst>
                                          <p:attrName>style.visibility</p:attrName>
                                        </p:attrNameLst>
                                      </p:cBhvr>
                                      <p:to>
                                        <p:strVal val="hidden"/>
                                      </p:to>
                                    </p:set>
                                  </p:childTnLst>
                                </p:cTn>
                              </p:par>
                            </p:childTnLst>
                          </p:cTn>
                        </p:par>
                      </p:childTnLst>
                    </p:cTn>
                  </p:par>
                  <p:par>
                    <p:cTn id="117" fill="hold">
                      <p:stCondLst>
                        <p:cond delay="indefinite"/>
                      </p:stCondLst>
                      <p:childTnLst>
                        <p:par>
                          <p:cTn id="118" fill="hold">
                            <p:stCondLst>
                              <p:cond delay="0"/>
                            </p:stCondLst>
                            <p:childTnLst>
                              <p:par>
                                <p:cTn id="119" presetID="10" presetClass="entr" presetSubtype="0" fill="hold" nodeType="clickEffect">
                                  <p:stCondLst>
                                    <p:cond delay="0"/>
                                  </p:stCondLst>
                                  <p:childTnLst>
                                    <p:set>
                                      <p:cBhvr>
                                        <p:cTn id="120" dur="1" fill="hold">
                                          <p:stCondLst>
                                            <p:cond delay="0"/>
                                          </p:stCondLst>
                                        </p:cTn>
                                        <p:tgtEl>
                                          <p:spTgt spid="27"/>
                                        </p:tgtEl>
                                        <p:attrNameLst>
                                          <p:attrName>style.visibility</p:attrName>
                                        </p:attrNameLst>
                                      </p:cBhvr>
                                      <p:to>
                                        <p:strVal val="visible"/>
                                      </p:to>
                                    </p:set>
                                    <p:animEffect transition="in" filter="fade">
                                      <p:cBhvr>
                                        <p:cTn id="121" dur="500"/>
                                        <p:tgtEl>
                                          <p:spTgt spid="27"/>
                                        </p:tgtEl>
                                      </p:cBhvr>
                                    </p:animEffect>
                                  </p:childTnLst>
                                </p:cTn>
                              </p:par>
                            </p:childTnLst>
                          </p:cTn>
                        </p:par>
                      </p:childTnLst>
                    </p:cTn>
                  </p:par>
                  <p:par>
                    <p:cTn id="122" fill="hold">
                      <p:stCondLst>
                        <p:cond delay="indefinite"/>
                      </p:stCondLst>
                      <p:childTnLst>
                        <p:par>
                          <p:cTn id="123" fill="hold">
                            <p:stCondLst>
                              <p:cond delay="0"/>
                            </p:stCondLst>
                            <p:childTnLst>
                              <p:par>
                                <p:cTn id="124" presetID="10" presetClass="entr" presetSubtype="0" fill="hold" nodeType="clickEffect">
                                  <p:stCondLst>
                                    <p:cond delay="0"/>
                                  </p:stCondLst>
                                  <p:childTnLst>
                                    <p:set>
                                      <p:cBhvr>
                                        <p:cTn id="125" dur="1" fill="hold">
                                          <p:stCondLst>
                                            <p:cond delay="0"/>
                                          </p:stCondLst>
                                        </p:cTn>
                                        <p:tgtEl>
                                          <p:spTgt spid="28"/>
                                        </p:tgtEl>
                                        <p:attrNameLst>
                                          <p:attrName>style.visibility</p:attrName>
                                        </p:attrNameLst>
                                      </p:cBhvr>
                                      <p:to>
                                        <p:strVal val="visible"/>
                                      </p:to>
                                    </p:set>
                                    <p:animEffect transition="in" filter="fade">
                                      <p:cBhvr>
                                        <p:cTn id="126" dur="500"/>
                                        <p:tgtEl>
                                          <p:spTgt spid="28"/>
                                        </p:tgtEl>
                                      </p:cBhvr>
                                    </p:animEffect>
                                  </p:childTnLst>
                                </p:cTn>
                              </p:par>
                            </p:childTnLst>
                          </p:cTn>
                        </p:par>
                      </p:childTnLst>
                    </p:cTn>
                  </p:par>
                  <p:par>
                    <p:cTn id="127" fill="hold">
                      <p:stCondLst>
                        <p:cond delay="indefinite"/>
                      </p:stCondLst>
                      <p:childTnLst>
                        <p:par>
                          <p:cTn id="128" fill="hold">
                            <p:stCondLst>
                              <p:cond delay="0"/>
                            </p:stCondLst>
                            <p:childTnLst>
                              <p:par>
                                <p:cTn id="129" presetID="10" presetClass="entr" presetSubtype="0" fill="hold" nodeType="clickEffect">
                                  <p:stCondLst>
                                    <p:cond delay="0"/>
                                  </p:stCondLst>
                                  <p:childTnLst>
                                    <p:set>
                                      <p:cBhvr>
                                        <p:cTn id="130" dur="1" fill="hold">
                                          <p:stCondLst>
                                            <p:cond delay="0"/>
                                          </p:stCondLst>
                                        </p:cTn>
                                        <p:tgtEl>
                                          <p:spTgt spid="29"/>
                                        </p:tgtEl>
                                        <p:attrNameLst>
                                          <p:attrName>style.visibility</p:attrName>
                                        </p:attrNameLst>
                                      </p:cBhvr>
                                      <p:to>
                                        <p:strVal val="visible"/>
                                      </p:to>
                                    </p:set>
                                    <p:animEffect transition="in" filter="fade">
                                      <p:cBhvr>
                                        <p:cTn id="131" dur="500"/>
                                        <p:tgtEl>
                                          <p:spTgt spid="29"/>
                                        </p:tgtEl>
                                      </p:cBhvr>
                                    </p:animEffect>
                                  </p:childTnLst>
                                </p:cTn>
                              </p:par>
                            </p:childTnLst>
                          </p:cTn>
                        </p:par>
                      </p:childTnLst>
                    </p:cTn>
                  </p:par>
                  <p:par>
                    <p:cTn id="132" fill="hold">
                      <p:stCondLst>
                        <p:cond delay="indefinite"/>
                      </p:stCondLst>
                      <p:childTnLst>
                        <p:par>
                          <p:cTn id="133" fill="hold">
                            <p:stCondLst>
                              <p:cond delay="0"/>
                            </p:stCondLst>
                            <p:childTnLst>
                              <p:par>
                                <p:cTn id="134" presetID="1" presetClass="entr" presetSubtype="0" fill="hold" grpId="0" nodeType="clickEffect">
                                  <p:stCondLst>
                                    <p:cond delay="0"/>
                                  </p:stCondLst>
                                  <p:childTnLst>
                                    <p:set>
                                      <p:cBhvr>
                                        <p:cTn id="135" dur="1" fill="hold">
                                          <p:stCondLst>
                                            <p:cond delay="0"/>
                                          </p:stCondLst>
                                        </p:cTn>
                                        <p:tgtEl>
                                          <p:spTgt spid="30"/>
                                        </p:tgtEl>
                                        <p:attrNameLst>
                                          <p:attrName>style.visibility</p:attrName>
                                        </p:attrNameLst>
                                      </p:cBhvr>
                                      <p:to>
                                        <p:strVal val="visible"/>
                                      </p:to>
                                    </p:set>
                                  </p:childTnLst>
                                </p:cTn>
                              </p:par>
                            </p:childTnLst>
                          </p:cTn>
                        </p:par>
                        <p:par>
                          <p:cTn id="136" fill="hold">
                            <p:stCondLst>
                              <p:cond delay="0"/>
                            </p:stCondLst>
                            <p:childTnLst>
                              <p:par>
                                <p:cTn id="137" presetID="35" presetClass="emph" presetSubtype="0" repeatCount="4000" fill="hold" grpId="1" nodeType="afterEffect">
                                  <p:stCondLst>
                                    <p:cond delay="0"/>
                                  </p:stCondLst>
                                  <p:childTnLst>
                                    <p:anim calcmode="discrete" valueType="str">
                                      <p:cBhvr>
                                        <p:cTn id="138" dur="500" fill="hold"/>
                                        <p:tgtEl>
                                          <p:spTgt spid="30"/>
                                        </p:tgtEl>
                                        <p:attrNameLst>
                                          <p:attrName>style.visibility</p:attrName>
                                        </p:attrNameLst>
                                      </p:cBhvr>
                                      <p:tavLst>
                                        <p:tav tm="0">
                                          <p:val>
                                            <p:strVal val="hidden"/>
                                          </p:val>
                                        </p:tav>
                                        <p:tav tm="50000">
                                          <p:val>
                                            <p:strVal val="visible"/>
                                          </p:val>
                                        </p:tav>
                                      </p:tavLst>
                                    </p:anim>
                                  </p:childTnLst>
                                </p:cTn>
                              </p:par>
                            </p:childTnLst>
                          </p:cTn>
                        </p:par>
                        <p:par>
                          <p:cTn id="139" fill="hold">
                            <p:stCondLst>
                              <p:cond delay="2000"/>
                            </p:stCondLst>
                            <p:childTnLst>
                              <p:par>
                                <p:cTn id="140" presetID="10" presetClass="exit" presetSubtype="0" fill="hold" grpId="2" nodeType="afterEffect">
                                  <p:stCondLst>
                                    <p:cond delay="0"/>
                                  </p:stCondLst>
                                  <p:childTnLst>
                                    <p:animEffect transition="out" filter="fade">
                                      <p:cBhvr>
                                        <p:cTn id="141" dur="500"/>
                                        <p:tgtEl>
                                          <p:spTgt spid="30"/>
                                        </p:tgtEl>
                                      </p:cBhvr>
                                    </p:animEffect>
                                    <p:set>
                                      <p:cBhvr>
                                        <p:cTn id="142" dur="1" fill="hold">
                                          <p:stCondLst>
                                            <p:cond delay="499"/>
                                          </p:stCondLst>
                                        </p:cTn>
                                        <p:tgtEl>
                                          <p:spTgt spid="30"/>
                                        </p:tgtEl>
                                        <p:attrNameLst>
                                          <p:attrName>style.visibility</p:attrName>
                                        </p:attrNameLst>
                                      </p:cBhvr>
                                      <p:to>
                                        <p:strVal val="hidden"/>
                                      </p:to>
                                    </p:se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31"/>
                                        </p:tgtEl>
                                        <p:attrNameLst>
                                          <p:attrName>style.visibility</p:attrName>
                                        </p:attrNameLst>
                                      </p:cBhvr>
                                      <p:to>
                                        <p:strVal val="visible"/>
                                      </p:to>
                                    </p:set>
                                    <p:animEffect transition="in" filter="fade">
                                      <p:cBhvr>
                                        <p:cTn id="147" dur="500"/>
                                        <p:tgtEl>
                                          <p:spTgt spid="31"/>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32"/>
                                        </p:tgtEl>
                                        <p:attrNameLst>
                                          <p:attrName>style.visibility</p:attrName>
                                        </p:attrNameLst>
                                      </p:cBhvr>
                                      <p:to>
                                        <p:strVal val="visible"/>
                                      </p:to>
                                    </p:set>
                                    <p:animEffect transition="in" filter="fade">
                                      <p:cBhvr>
                                        <p:cTn id="152" dur="500"/>
                                        <p:tgtEl>
                                          <p:spTgt spid="32"/>
                                        </p:tgtEl>
                                      </p:cBhvr>
                                    </p:animEffect>
                                  </p:childTnLst>
                                </p:cTn>
                              </p:par>
                            </p:childTnLst>
                          </p:cTn>
                        </p:par>
                      </p:childTnLst>
                    </p:cTn>
                  </p:par>
                  <p:par>
                    <p:cTn id="153" fill="hold">
                      <p:stCondLst>
                        <p:cond delay="indefinite"/>
                      </p:stCondLst>
                      <p:childTnLst>
                        <p:par>
                          <p:cTn id="154" fill="hold">
                            <p:stCondLst>
                              <p:cond delay="0"/>
                            </p:stCondLst>
                            <p:childTnLst>
                              <p:par>
                                <p:cTn id="155" presetID="1" presetClass="entr" presetSubtype="0" fill="hold" grpId="0" nodeType="clickEffect">
                                  <p:stCondLst>
                                    <p:cond delay="0"/>
                                  </p:stCondLst>
                                  <p:childTnLst>
                                    <p:set>
                                      <p:cBhvr>
                                        <p:cTn id="156" dur="1" fill="hold">
                                          <p:stCondLst>
                                            <p:cond delay="0"/>
                                          </p:stCondLst>
                                        </p:cTn>
                                        <p:tgtEl>
                                          <p:spTgt spid="33"/>
                                        </p:tgtEl>
                                        <p:attrNameLst>
                                          <p:attrName>style.visibility</p:attrName>
                                        </p:attrNameLst>
                                      </p:cBhvr>
                                      <p:to>
                                        <p:strVal val="visible"/>
                                      </p:to>
                                    </p:set>
                                  </p:childTnLst>
                                </p:cTn>
                              </p:par>
                            </p:childTnLst>
                          </p:cTn>
                        </p:par>
                        <p:par>
                          <p:cTn id="157" fill="hold">
                            <p:stCondLst>
                              <p:cond delay="0"/>
                            </p:stCondLst>
                            <p:childTnLst>
                              <p:par>
                                <p:cTn id="158" presetID="35" presetClass="emph" presetSubtype="0" repeatCount="4000" fill="hold" grpId="1" nodeType="afterEffect">
                                  <p:stCondLst>
                                    <p:cond delay="0"/>
                                  </p:stCondLst>
                                  <p:childTnLst>
                                    <p:anim calcmode="discrete" valueType="str">
                                      <p:cBhvr>
                                        <p:cTn id="159" dur="500" fill="hold"/>
                                        <p:tgtEl>
                                          <p:spTgt spid="33"/>
                                        </p:tgtEl>
                                        <p:attrNameLst>
                                          <p:attrName>style.visibility</p:attrName>
                                        </p:attrNameLst>
                                      </p:cBhvr>
                                      <p:tavLst>
                                        <p:tav tm="0">
                                          <p:val>
                                            <p:strVal val="hidden"/>
                                          </p:val>
                                        </p:tav>
                                        <p:tav tm="50000">
                                          <p:val>
                                            <p:strVal val="visible"/>
                                          </p:val>
                                        </p:tav>
                                      </p:tavLst>
                                    </p:anim>
                                  </p:childTnLst>
                                </p:cTn>
                              </p:par>
                            </p:childTnLst>
                          </p:cTn>
                        </p:par>
                        <p:par>
                          <p:cTn id="160" fill="hold">
                            <p:stCondLst>
                              <p:cond delay="2000"/>
                            </p:stCondLst>
                            <p:childTnLst>
                              <p:par>
                                <p:cTn id="161" presetID="10" presetClass="exit" presetSubtype="0" fill="hold" grpId="2" nodeType="afterEffect">
                                  <p:stCondLst>
                                    <p:cond delay="0"/>
                                  </p:stCondLst>
                                  <p:childTnLst>
                                    <p:animEffect transition="out" filter="fade">
                                      <p:cBhvr>
                                        <p:cTn id="162" dur="500"/>
                                        <p:tgtEl>
                                          <p:spTgt spid="33"/>
                                        </p:tgtEl>
                                      </p:cBhvr>
                                    </p:animEffect>
                                    <p:set>
                                      <p:cBhvr>
                                        <p:cTn id="163" dur="1" fill="hold">
                                          <p:stCondLst>
                                            <p:cond delay="499"/>
                                          </p:stCondLst>
                                        </p:cTn>
                                        <p:tgtEl>
                                          <p:spTgt spid="33"/>
                                        </p:tgtEl>
                                        <p:attrNameLst>
                                          <p:attrName>style.visibility</p:attrName>
                                        </p:attrNameLst>
                                      </p:cBhvr>
                                      <p:to>
                                        <p:strVal val="hidden"/>
                                      </p:to>
                                    </p:set>
                                  </p:childTnLst>
                                </p:cTn>
                              </p:par>
                            </p:childTnLst>
                          </p:cTn>
                        </p:par>
                      </p:childTnLst>
                    </p:cTn>
                  </p:par>
                  <p:par>
                    <p:cTn id="164" fill="hold">
                      <p:stCondLst>
                        <p:cond delay="indefinite"/>
                      </p:stCondLst>
                      <p:childTnLst>
                        <p:par>
                          <p:cTn id="165" fill="hold">
                            <p:stCondLst>
                              <p:cond delay="0"/>
                            </p:stCondLst>
                            <p:childTnLst>
                              <p:par>
                                <p:cTn id="166" presetID="10" presetClass="entr" presetSubtype="0" fill="hold" nodeType="clickEffect">
                                  <p:stCondLst>
                                    <p:cond delay="0"/>
                                  </p:stCondLst>
                                  <p:childTnLst>
                                    <p:set>
                                      <p:cBhvr>
                                        <p:cTn id="167" dur="1" fill="hold">
                                          <p:stCondLst>
                                            <p:cond delay="0"/>
                                          </p:stCondLst>
                                        </p:cTn>
                                        <p:tgtEl>
                                          <p:spTgt spid="34"/>
                                        </p:tgtEl>
                                        <p:attrNameLst>
                                          <p:attrName>style.visibility</p:attrName>
                                        </p:attrNameLst>
                                      </p:cBhvr>
                                      <p:to>
                                        <p:strVal val="visible"/>
                                      </p:to>
                                    </p:set>
                                    <p:animEffect transition="in" filter="fade">
                                      <p:cBhvr>
                                        <p:cTn id="168" dur="500"/>
                                        <p:tgtEl>
                                          <p:spTgt spid="34"/>
                                        </p:tgtEl>
                                      </p:cBhvr>
                                    </p:animEffect>
                                  </p:childTnLst>
                                </p:cTn>
                              </p:par>
                            </p:childTnLst>
                          </p:cTn>
                        </p:par>
                      </p:childTnLst>
                    </p:cTn>
                  </p:par>
                  <p:par>
                    <p:cTn id="169" fill="hold">
                      <p:stCondLst>
                        <p:cond delay="indefinite"/>
                      </p:stCondLst>
                      <p:childTnLst>
                        <p:par>
                          <p:cTn id="170" fill="hold">
                            <p:stCondLst>
                              <p:cond delay="0"/>
                            </p:stCondLst>
                            <p:childTnLst>
                              <p:par>
                                <p:cTn id="171" presetID="10" presetClass="entr" presetSubtype="0" fill="hold" nodeType="clickEffect">
                                  <p:stCondLst>
                                    <p:cond delay="0"/>
                                  </p:stCondLst>
                                  <p:childTnLst>
                                    <p:set>
                                      <p:cBhvr>
                                        <p:cTn id="172" dur="1" fill="hold">
                                          <p:stCondLst>
                                            <p:cond delay="0"/>
                                          </p:stCondLst>
                                        </p:cTn>
                                        <p:tgtEl>
                                          <p:spTgt spid="35"/>
                                        </p:tgtEl>
                                        <p:attrNameLst>
                                          <p:attrName>style.visibility</p:attrName>
                                        </p:attrNameLst>
                                      </p:cBhvr>
                                      <p:to>
                                        <p:strVal val="visible"/>
                                      </p:to>
                                    </p:set>
                                    <p:animEffect transition="in" filter="fade">
                                      <p:cBhvr>
                                        <p:cTn id="173" dur="500"/>
                                        <p:tgtEl>
                                          <p:spTgt spid="35"/>
                                        </p:tgtEl>
                                      </p:cBhvr>
                                    </p:animEffect>
                                  </p:childTnLst>
                                </p:cTn>
                              </p:par>
                            </p:childTnLst>
                          </p:cTn>
                        </p:par>
                      </p:childTnLst>
                    </p:cTn>
                  </p:par>
                  <p:par>
                    <p:cTn id="174" fill="hold">
                      <p:stCondLst>
                        <p:cond delay="indefinite"/>
                      </p:stCondLst>
                      <p:childTnLst>
                        <p:par>
                          <p:cTn id="175" fill="hold">
                            <p:stCondLst>
                              <p:cond delay="0"/>
                            </p:stCondLst>
                            <p:childTnLst>
                              <p:par>
                                <p:cTn id="176" presetID="1" presetClass="entr" presetSubtype="0" fill="hold" grpId="0" nodeType="clickEffect">
                                  <p:stCondLst>
                                    <p:cond delay="0"/>
                                  </p:stCondLst>
                                  <p:childTnLst>
                                    <p:set>
                                      <p:cBhvr>
                                        <p:cTn id="177" dur="1" fill="hold">
                                          <p:stCondLst>
                                            <p:cond delay="0"/>
                                          </p:stCondLst>
                                        </p:cTn>
                                        <p:tgtEl>
                                          <p:spTgt spid="36"/>
                                        </p:tgtEl>
                                        <p:attrNameLst>
                                          <p:attrName>style.visibility</p:attrName>
                                        </p:attrNameLst>
                                      </p:cBhvr>
                                      <p:to>
                                        <p:strVal val="visible"/>
                                      </p:to>
                                    </p:set>
                                  </p:childTnLst>
                                </p:cTn>
                              </p:par>
                            </p:childTnLst>
                          </p:cTn>
                        </p:par>
                        <p:par>
                          <p:cTn id="178" fill="hold">
                            <p:stCondLst>
                              <p:cond delay="0"/>
                            </p:stCondLst>
                            <p:childTnLst>
                              <p:par>
                                <p:cTn id="179" presetID="35" presetClass="emph" presetSubtype="0" repeatCount="4000" fill="hold" grpId="1" nodeType="afterEffect">
                                  <p:stCondLst>
                                    <p:cond delay="0"/>
                                  </p:stCondLst>
                                  <p:childTnLst>
                                    <p:anim calcmode="discrete" valueType="str">
                                      <p:cBhvr>
                                        <p:cTn id="180" dur="500" fill="hold"/>
                                        <p:tgtEl>
                                          <p:spTgt spid="36"/>
                                        </p:tgtEl>
                                        <p:attrNameLst>
                                          <p:attrName>style.visibility</p:attrName>
                                        </p:attrNameLst>
                                      </p:cBhvr>
                                      <p:tavLst>
                                        <p:tav tm="0">
                                          <p:val>
                                            <p:strVal val="hidden"/>
                                          </p:val>
                                        </p:tav>
                                        <p:tav tm="50000">
                                          <p:val>
                                            <p:strVal val="visible"/>
                                          </p:val>
                                        </p:tav>
                                      </p:tavLst>
                                    </p:anim>
                                  </p:childTnLst>
                                </p:cTn>
                              </p:par>
                            </p:childTnLst>
                          </p:cTn>
                        </p:par>
                        <p:par>
                          <p:cTn id="181" fill="hold">
                            <p:stCondLst>
                              <p:cond delay="2000"/>
                            </p:stCondLst>
                            <p:childTnLst>
                              <p:par>
                                <p:cTn id="182" presetID="10" presetClass="exit" presetSubtype="0" fill="hold" grpId="2" nodeType="afterEffect">
                                  <p:stCondLst>
                                    <p:cond delay="0"/>
                                  </p:stCondLst>
                                  <p:childTnLst>
                                    <p:animEffect transition="out" filter="fade">
                                      <p:cBhvr>
                                        <p:cTn id="183" dur="500"/>
                                        <p:tgtEl>
                                          <p:spTgt spid="36"/>
                                        </p:tgtEl>
                                      </p:cBhvr>
                                    </p:animEffect>
                                    <p:set>
                                      <p:cBhvr>
                                        <p:cTn id="184" dur="1" fill="hold">
                                          <p:stCondLst>
                                            <p:cond delay="499"/>
                                          </p:stCondLst>
                                        </p:cTn>
                                        <p:tgtEl>
                                          <p:spTgt spid="36"/>
                                        </p:tgtEl>
                                        <p:attrNameLst>
                                          <p:attrName>style.visibility</p:attrName>
                                        </p:attrNameLst>
                                      </p:cBhvr>
                                      <p:to>
                                        <p:strVal val="hidden"/>
                                      </p:to>
                                    </p:set>
                                  </p:childTnLst>
                                </p:cTn>
                              </p:par>
                            </p:childTnLst>
                          </p:cTn>
                        </p:par>
                      </p:childTnLst>
                    </p:cTn>
                  </p:par>
                  <p:par>
                    <p:cTn id="185" fill="hold">
                      <p:stCondLst>
                        <p:cond delay="indefinite"/>
                      </p:stCondLst>
                      <p:childTnLst>
                        <p:par>
                          <p:cTn id="186" fill="hold">
                            <p:stCondLst>
                              <p:cond delay="0"/>
                            </p:stCondLst>
                            <p:childTnLst>
                              <p:par>
                                <p:cTn id="187" presetID="10" presetClass="entr" presetSubtype="0" fill="hold" nodeType="clickEffect">
                                  <p:stCondLst>
                                    <p:cond delay="0"/>
                                  </p:stCondLst>
                                  <p:childTnLst>
                                    <p:set>
                                      <p:cBhvr>
                                        <p:cTn id="188" dur="1" fill="hold">
                                          <p:stCondLst>
                                            <p:cond delay="0"/>
                                          </p:stCondLst>
                                        </p:cTn>
                                        <p:tgtEl>
                                          <p:spTgt spid="37"/>
                                        </p:tgtEl>
                                        <p:attrNameLst>
                                          <p:attrName>style.visibility</p:attrName>
                                        </p:attrNameLst>
                                      </p:cBhvr>
                                      <p:to>
                                        <p:strVal val="visible"/>
                                      </p:to>
                                    </p:set>
                                    <p:animEffect transition="in" filter="fade">
                                      <p:cBhvr>
                                        <p:cTn id="189" dur="500"/>
                                        <p:tgtEl>
                                          <p:spTgt spid="37"/>
                                        </p:tgtEl>
                                      </p:cBhvr>
                                    </p:animEffect>
                                  </p:childTnLst>
                                </p:cTn>
                              </p:par>
                            </p:childTnLst>
                          </p:cTn>
                        </p:par>
                      </p:childTnLst>
                    </p:cTn>
                  </p:par>
                  <p:par>
                    <p:cTn id="190" fill="hold">
                      <p:stCondLst>
                        <p:cond delay="indefinite"/>
                      </p:stCondLst>
                      <p:childTnLst>
                        <p:par>
                          <p:cTn id="191" fill="hold">
                            <p:stCondLst>
                              <p:cond delay="0"/>
                            </p:stCondLst>
                            <p:childTnLst>
                              <p:par>
                                <p:cTn id="192" presetID="10" presetClass="entr" presetSubtype="0" fill="hold" nodeType="clickEffect">
                                  <p:stCondLst>
                                    <p:cond delay="0"/>
                                  </p:stCondLst>
                                  <p:childTnLst>
                                    <p:set>
                                      <p:cBhvr>
                                        <p:cTn id="193" dur="1" fill="hold">
                                          <p:stCondLst>
                                            <p:cond delay="0"/>
                                          </p:stCondLst>
                                        </p:cTn>
                                        <p:tgtEl>
                                          <p:spTgt spid="38"/>
                                        </p:tgtEl>
                                        <p:attrNameLst>
                                          <p:attrName>style.visibility</p:attrName>
                                        </p:attrNameLst>
                                      </p:cBhvr>
                                      <p:to>
                                        <p:strVal val="visible"/>
                                      </p:to>
                                    </p:set>
                                    <p:animEffect transition="in" filter="fade">
                                      <p:cBhvr>
                                        <p:cTn id="194" dur="500"/>
                                        <p:tgtEl>
                                          <p:spTgt spid="38"/>
                                        </p:tgtEl>
                                      </p:cBhvr>
                                    </p:animEffect>
                                  </p:childTnLst>
                                </p:cTn>
                              </p:par>
                            </p:childTnLst>
                          </p:cTn>
                        </p:par>
                      </p:childTnLst>
                    </p:cTn>
                  </p:par>
                  <p:par>
                    <p:cTn id="195" fill="hold">
                      <p:stCondLst>
                        <p:cond delay="indefinite"/>
                      </p:stCondLst>
                      <p:childTnLst>
                        <p:par>
                          <p:cTn id="196" fill="hold">
                            <p:stCondLst>
                              <p:cond delay="0"/>
                            </p:stCondLst>
                            <p:childTnLst>
                              <p:par>
                                <p:cTn id="197" presetID="10" presetClass="entr" presetSubtype="0" fill="hold" nodeType="clickEffect">
                                  <p:stCondLst>
                                    <p:cond delay="0"/>
                                  </p:stCondLst>
                                  <p:childTnLst>
                                    <p:set>
                                      <p:cBhvr>
                                        <p:cTn id="198" dur="1" fill="hold">
                                          <p:stCondLst>
                                            <p:cond delay="0"/>
                                          </p:stCondLst>
                                        </p:cTn>
                                        <p:tgtEl>
                                          <p:spTgt spid="39"/>
                                        </p:tgtEl>
                                        <p:attrNameLst>
                                          <p:attrName>style.visibility</p:attrName>
                                        </p:attrNameLst>
                                      </p:cBhvr>
                                      <p:to>
                                        <p:strVal val="visible"/>
                                      </p:to>
                                    </p:set>
                                    <p:animEffect transition="in" filter="fade">
                                      <p:cBhvr>
                                        <p:cTn id="199" dur="500"/>
                                        <p:tgtEl>
                                          <p:spTgt spid="39"/>
                                        </p:tgtEl>
                                      </p:cBhvr>
                                    </p:animEffect>
                                  </p:childTnLst>
                                </p:cTn>
                              </p:par>
                            </p:childTnLst>
                          </p:cTn>
                        </p:par>
                      </p:childTnLst>
                    </p:cTn>
                  </p:par>
                  <p:par>
                    <p:cTn id="200" fill="hold">
                      <p:stCondLst>
                        <p:cond delay="indefinite"/>
                      </p:stCondLst>
                      <p:childTnLst>
                        <p:par>
                          <p:cTn id="201" fill="hold">
                            <p:stCondLst>
                              <p:cond delay="0"/>
                            </p:stCondLst>
                            <p:childTnLst>
                              <p:par>
                                <p:cTn id="202" presetID="10" presetClass="entr" presetSubtype="0" fill="hold" grpId="0" nodeType="clickEffect">
                                  <p:stCondLst>
                                    <p:cond delay="0"/>
                                  </p:stCondLst>
                                  <p:childTnLst>
                                    <p:set>
                                      <p:cBhvr>
                                        <p:cTn id="203" dur="1" fill="hold">
                                          <p:stCondLst>
                                            <p:cond delay="0"/>
                                          </p:stCondLst>
                                        </p:cTn>
                                        <p:tgtEl>
                                          <p:spTgt spid="40"/>
                                        </p:tgtEl>
                                        <p:attrNameLst>
                                          <p:attrName>style.visibility</p:attrName>
                                        </p:attrNameLst>
                                      </p:cBhvr>
                                      <p:to>
                                        <p:strVal val="visible"/>
                                      </p:to>
                                    </p:set>
                                    <p:animEffect transition="in" filter="fade">
                                      <p:cBhvr>
                                        <p:cTn id="204" dur="500"/>
                                        <p:tgtEl>
                                          <p:spTgt spid="40"/>
                                        </p:tgtEl>
                                      </p:cBhvr>
                                    </p:animEffect>
                                  </p:childTnLst>
                                </p:cTn>
                              </p:par>
                            </p:childTnLst>
                          </p:cTn>
                        </p:par>
                      </p:childTnLst>
                    </p:cTn>
                  </p:par>
                  <p:par>
                    <p:cTn id="205" fill="hold">
                      <p:stCondLst>
                        <p:cond delay="indefinite"/>
                      </p:stCondLst>
                      <p:childTnLst>
                        <p:par>
                          <p:cTn id="206" fill="hold">
                            <p:stCondLst>
                              <p:cond delay="0"/>
                            </p:stCondLst>
                            <p:childTnLst>
                              <p:par>
                                <p:cTn id="207" presetID="1" presetClass="entr" presetSubtype="0" fill="hold" grpId="0" nodeType="clickEffect">
                                  <p:stCondLst>
                                    <p:cond delay="0"/>
                                  </p:stCondLst>
                                  <p:childTnLst>
                                    <p:set>
                                      <p:cBhvr>
                                        <p:cTn id="208" dur="1" fill="hold">
                                          <p:stCondLst>
                                            <p:cond delay="0"/>
                                          </p:stCondLst>
                                        </p:cTn>
                                        <p:tgtEl>
                                          <p:spTgt spid="41"/>
                                        </p:tgtEl>
                                        <p:attrNameLst>
                                          <p:attrName>style.visibility</p:attrName>
                                        </p:attrNameLst>
                                      </p:cBhvr>
                                      <p:to>
                                        <p:strVal val="visible"/>
                                      </p:to>
                                    </p:set>
                                  </p:childTnLst>
                                </p:cTn>
                              </p:par>
                            </p:childTnLst>
                          </p:cTn>
                        </p:par>
                        <p:par>
                          <p:cTn id="209" fill="hold">
                            <p:stCondLst>
                              <p:cond delay="0"/>
                            </p:stCondLst>
                            <p:childTnLst>
                              <p:par>
                                <p:cTn id="210" presetID="35" presetClass="emph" presetSubtype="0" repeatCount="4000" fill="hold" grpId="1" nodeType="afterEffect">
                                  <p:stCondLst>
                                    <p:cond delay="0"/>
                                  </p:stCondLst>
                                  <p:childTnLst>
                                    <p:anim calcmode="discrete" valueType="str">
                                      <p:cBhvr>
                                        <p:cTn id="211" dur="500" fill="hold"/>
                                        <p:tgtEl>
                                          <p:spTgt spid="41"/>
                                        </p:tgtEl>
                                        <p:attrNameLst>
                                          <p:attrName>style.visibility</p:attrName>
                                        </p:attrNameLst>
                                      </p:cBhvr>
                                      <p:tavLst>
                                        <p:tav tm="0">
                                          <p:val>
                                            <p:strVal val="hidden"/>
                                          </p:val>
                                        </p:tav>
                                        <p:tav tm="50000">
                                          <p:val>
                                            <p:strVal val="visible"/>
                                          </p:val>
                                        </p:tav>
                                      </p:tavLst>
                                    </p:anim>
                                  </p:childTnLst>
                                </p:cTn>
                              </p:par>
                            </p:childTnLst>
                          </p:cTn>
                        </p:par>
                        <p:par>
                          <p:cTn id="212" fill="hold">
                            <p:stCondLst>
                              <p:cond delay="2000"/>
                            </p:stCondLst>
                            <p:childTnLst>
                              <p:par>
                                <p:cTn id="213" presetID="10" presetClass="exit" presetSubtype="0" fill="hold" grpId="2" nodeType="afterEffect">
                                  <p:stCondLst>
                                    <p:cond delay="0"/>
                                  </p:stCondLst>
                                  <p:childTnLst>
                                    <p:animEffect transition="out" filter="fade">
                                      <p:cBhvr>
                                        <p:cTn id="214" dur="500"/>
                                        <p:tgtEl>
                                          <p:spTgt spid="41"/>
                                        </p:tgtEl>
                                      </p:cBhvr>
                                    </p:animEffect>
                                    <p:set>
                                      <p:cBhvr>
                                        <p:cTn id="215" dur="1" fill="hold">
                                          <p:stCondLst>
                                            <p:cond delay="499"/>
                                          </p:stCondLst>
                                        </p:cTn>
                                        <p:tgtEl>
                                          <p:spTgt spid="41"/>
                                        </p:tgtEl>
                                        <p:attrNameLst>
                                          <p:attrName>style.visibility</p:attrName>
                                        </p:attrNameLst>
                                      </p:cBhvr>
                                      <p:to>
                                        <p:strVal val="hidden"/>
                                      </p:to>
                                    </p:set>
                                  </p:childTnLst>
                                </p:cTn>
                              </p:par>
                            </p:childTnLst>
                          </p:cTn>
                        </p:par>
                      </p:childTnLst>
                    </p:cTn>
                  </p:par>
                  <p:par>
                    <p:cTn id="216" fill="hold">
                      <p:stCondLst>
                        <p:cond delay="indefinite"/>
                      </p:stCondLst>
                      <p:childTnLst>
                        <p:par>
                          <p:cTn id="217" fill="hold">
                            <p:stCondLst>
                              <p:cond delay="0"/>
                            </p:stCondLst>
                            <p:childTnLst>
                              <p:par>
                                <p:cTn id="218" presetID="10" presetClass="entr" presetSubtype="0" fill="hold" nodeType="clickEffect">
                                  <p:stCondLst>
                                    <p:cond delay="0"/>
                                  </p:stCondLst>
                                  <p:childTnLst>
                                    <p:set>
                                      <p:cBhvr>
                                        <p:cTn id="219" dur="1" fill="hold">
                                          <p:stCondLst>
                                            <p:cond delay="0"/>
                                          </p:stCondLst>
                                        </p:cTn>
                                        <p:tgtEl>
                                          <p:spTgt spid="42"/>
                                        </p:tgtEl>
                                        <p:attrNameLst>
                                          <p:attrName>style.visibility</p:attrName>
                                        </p:attrNameLst>
                                      </p:cBhvr>
                                      <p:to>
                                        <p:strVal val="visible"/>
                                      </p:to>
                                    </p:set>
                                    <p:animEffect transition="in" filter="fade">
                                      <p:cBhvr>
                                        <p:cTn id="220" dur="500"/>
                                        <p:tgtEl>
                                          <p:spTgt spid="42"/>
                                        </p:tgtEl>
                                      </p:cBhvr>
                                    </p:animEffect>
                                  </p:childTnLst>
                                </p:cTn>
                              </p:par>
                            </p:childTnLst>
                          </p:cTn>
                        </p:par>
                      </p:childTnLst>
                    </p:cTn>
                  </p:par>
                  <p:par>
                    <p:cTn id="221" fill="hold">
                      <p:stCondLst>
                        <p:cond delay="indefinite"/>
                      </p:stCondLst>
                      <p:childTnLst>
                        <p:par>
                          <p:cTn id="222" fill="hold">
                            <p:stCondLst>
                              <p:cond delay="0"/>
                            </p:stCondLst>
                            <p:childTnLst>
                              <p:par>
                                <p:cTn id="223" presetID="10" presetClass="entr" presetSubtype="0" fill="hold" nodeType="clickEffect">
                                  <p:stCondLst>
                                    <p:cond delay="0"/>
                                  </p:stCondLst>
                                  <p:childTnLst>
                                    <p:set>
                                      <p:cBhvr>
                                        <p:cTn id="224" dur="1" fill="hold">
                                          <p:stCondLst>
                                            <p:cond delay="0"/>
                                          </p:stCondLst>
                                        </p:cTn>
                                        <p:tgtEl>
                                          <p:spTgt spid="43"/>
                                        </p:tgtEl>
                                        <p:attrNameLst>
                                          <p:attrName>style.visibility</p:attrName>
                                        </p:attrNameLst>
                                      </p:cBhvr>
                                      <p:to>
                                        <p:strVal val="visible"/>
                                      </p:to>
                                    </p:set>
                                    <p:animEffect transition="in" filter="fade">
                                      <p:cBhvr>
                                        <p:cTn id="225" dur="500"/>
                                        <p:tgtEl>
                                          <p:spTgt spid="43"/>
                                        </p:tgtEl>
                                      </p:cBhvr>
                                    </p:animEffect>
                                  </p:childTnLst>
                                </p:cTn>
                              </p:par>
                            </p:childTnLst>
                          </p:cTn>
                        </p:par>
                      </p:childTnLst>
                    </p:cTn>
                  </p:par>
                  <p:par>
                    <p:cTn id="226" fill="hold">
                      <p:stCondLst>
                        <p:cond delay="indefinite"/>
                      </p:stCondLst>
                      <p:childTnLst>
                        <p:par>
                          <p:cTn id="227" fill="hold">
                            <p:stCondLst>
                              <p:cond delay="0"/>
                            </p:stCondLst>
                            <p:childTnLst>
                              <p:par>
                                <p:cTn id="228" presetID="10" presetClass="entr" presetSubtype="0" fill="hold" nodeType="clickEffect">
                                  <p:stCondLst>
                                    <p:cond delay="0"/>
                                  </p:stCondLst>
                                  <p:childTnLst>
                                    <p:set>
                                      <p:cBhvr>
                                        <p:cTn id="229" dur="1" fill="hold">
                                          <p:stCondLst>
                                            <p:cond delay="0"/>
                                          </p:stCondLst>
                                        </p:cTn>
                                        <p:tgtEl>
                                          <p:spTgt spid="44"/>
                                        </p:tgtEl>
                                        <p:attrNameLst>
                                          <p:attrName>style.visibility</p:attrName>
                                        </p:attrNameLst>
                                      </p:cBhvr>
                                      <p:to>
                                        <p:strVal val="visible"/>
                                      </p:to>
                                    </p:set>
                                    <p:animEffect transition="in" filter="fade">
                                      <p:cBhvr>
                                        <p:cTn id="230" dur="500"/>
                                        <p:tgtEl>
                                          <p:spTgt spid="44"/>
                                        </p:tgtEl>
                                      </p:cBhvr>
                                    </p:animEffect>
                                  </p:childTnLst>
                                </p:cTn>
                              </p:par>
                            </p:childTnLst>
                          </p:cTn>
                        </p:par>
                      </p:childTnLst>
                    </p:cTn>
                  </p:par>
                  <p:par>
                    <p:cTn id="231" fill="hold">
                      <p:stCondLst>
                        <p:cond delay="indefinite"/>
                      </p:stCondLst>
                      <p:childTnLst>
                        <p:par>
                          <p:cTn id="232" fill="hold">
                            <p:stCondLst>
                              <p:cond delay="0"/>
                            </p:stCondLst>
                            <p:childTnLst>
                              <p:par>
                                <p:cTn id="233" presetID="1" presetClass="entr" presetSubtype="0" fill="hold" grpId="0" nodeType="clickEffect">
                                  <p:stCondLst>
                                    <p:cond delay="0"/>
                                  </p:stCondLst>
                                  <p:childTnLst>
                                    <p:set>
                                      <p:cBhvr>
                                        <p:cTn id="234" dur="1" fill="hold">
                                          <p:stCondLst>
                                            <p:cond delay="0"/>
                                          </p:stCondLst>
                                        </p:cTn>
                                        <p:tgtEl>
                                          <p:spTgt spid="45"/>
                                        </p:tgtEl>
                                        <p:attrNameLst>
                                          <p:attrName>style.visibility</p:attrName>
                                        </p:attrNameLst>
                                      </p:cBhvr>
                                      <p:to>
                                        <p:strVal val="visible"/>
                                      </p:to>
                                    </p:set>
                                  </p:childTnLst>
                                </p:cTn>
                              </p:par>
                            </p:childTnLst>
                          </p:cTn>
                        </p:par>
                        <p:par>
                          <p:cTn id="235" fill="hold">
                            <p:stCondLst>
                              <p:cond delay="0"/>
                            </p:stCondLst>
                            <p:childTnLst>
                              <p:par>
                                <p:cTn id="236" presetID="35" presetClass="emph" presetSubtype="0" repeatCount="4000" fill="hold" grpId="1" nodeType="afterEffect">
                                  <p:stCondLst>
                                    <p:cond delay="0"/>
                                  </p:stCondLst>
                                  <p:childTnLst>
                                    <p:anim calcmode="discrete" valueType="str">
                                      <p:cBhvr>
                                        <p:cTn id="237" dur="500" fill="hold"/>
                                        <p:tgtEl>
                                          <p:spTgt spid="45"/>
                                        </p:tgtEl>
                                        <p:attrNameLst>
                                          <p:attrName>style.visibility</p:attrName>
                                        </p:attrNameLst>
                                      </p:cBhvr>
                                      <p:tavLst>
                                        <p:tav tm="0">
                                          <p:val>
                                            <p:strVal val="hidden"/>
                                          </p:val>
                                        </p:tav>
                                        <p:tav tm="50000">
                                          <p:val>
                                            <p:strVal val="visible"/>
                                          </p:val>
                                        </p:tav>
                                      </p:tavLst>
                                    </p:anim>
                                  </p:childTnLst>
                                </p:cTn>
                              </p:par>
                            </p:childTnLst>
                          </p:cTn>
                        </p:par>
                        <p:par>
                          <p:cTn id="238" fill="hold">
                            <p:stCondLst>
                              <p:cond delay="2000"/>
                            </p:stCondLst>
                            <p:childTnLst>
                              <p:par>
                                <p:cTn id="239" presetID="10" presetClass="exit" presetSubtype="0" fill="hold" grpId="2" nodeType="afterEffect">
                                  <p:stCondLst>
                                    <p:cond delay="0"/>
                                  </p:stCondLst>
                                  <p:childTnLst>
                                    <p:animEffect transition="out" filter="fade">
                                      <p:cBhvr>
                                        <p:cTn id="240" dur="500"/>
                                        <p:tgtEl>
                                          <p:spTgt spid="45"/>
                                        </p:tgtEl>
                                      </p:cBhvr>
                                    </p:animEffect>
                                    <p:set>
                                      <p:cBhvr>
                                        <p:cTn id="241" dur="1" fill="hold">
                                          <p:stCondLst>
                                            <p:cond delay="499"/>
                                          </p:stCondLst>
                                        </p:cTn>
                                        <p:tgtEl>
                                          <p:spTgt spid="45"/>
                                        </p:tgtEl>
                                        <p:attrNameLst>
                                          <p:attrName>style.visibility</p:attrName>
                                        </p:attrNameLst>
                                      </p:cBhvr>
                                      <p:to>
                                        <p:strVal val="hidden"/>
                                      </p:to>
                                    </p:set>
                                  </p:childTnLst>
                                </p:cTn>
                              </p:par>
                            </p:childTnLst>
                          </p:cTn>
                        </p:par>
                      </p:childTnLst>
                    </p:cTn>
                  </p:par>
                  <p:par>
                    <p:cTn id="242" fill="hold">
                      <p:stCondLst>
                        <p:cond delay="indefinite"/>
                      </p:stCondLst>
                      <p:childTnLst>
                        <p:par>
                          <p:cTn id="243" fill="hold">
                            <p:stCondLst>
                              <p:cond delay="0"/>
                            </p:stCondLst>
                            <p:childTnLst>
                              <p:par>
                                <p:cTn id="244" presetID="10" presetClass="entr" presetSubtype="0" fill="hold" nodeType="clickEffect">
                                  <p:stCondLst>
                                    <p:cond delay="0"/>
                                  </p:stCondLst>
                                  <p:childTnLst>
                                    <p:set>
                                      <p:cBhvr>
                                        <p:cTn id="245" dur="1" fill="hold">
                                          <p:stCondLst>
                                            <p:cond delay="0"/>
                                          </p:stCondLst>
                                        </p:cTn>
                                        <p:tgtEl>
                                          <p:spTgt spid="46"/>
                                        </p:tgtEl>
                                        <p:attrNameLst>
                                          <p:attrName>style.visibility</p:attrName>
                                        </p:attrNameLst>
                                      </p:cBhvr>
                                      <p:to>
                                        <p:strVal val="visible"/>
                                      </p:to>
                                    </p:set>
                                    <p:animEffect transition="in" filter="fade">
                                      <p:cBhvr>
                                        <p:cTn id="246" dur="500"/>
                                        <p:tgtEl>
                                          <p:spTgt spid="46"/>
                                        </p:tgtEl>
                                      </p:cBhvr>
                                    </p:animEffect>
                                  </p:childTnLst>
                                </p:cTn>
                              </p:par>
                            </p:childTnLst>
                          </p:cTn>
                        </p:par>
                      </p:childTnLst>
                    </p:cTn>
                  </p:par>
                  <p:par>
                    <p:cTn id="247" fill="hold">
                      <p:stCondLst>
                        <p:cond delay="indefinite"/>
                      </p:stCondLst>
                      <p:childTnLst>
                        <p:par>
                          <p:cTn id="248" fill="hold">
                            <p:stCondLst>
                              <p:cond delay="0"/>
                            </p:stCondLst>
                            <p:childTnLst>
                              <p:par>
                                <p:cTn id="249" presetID="10" presetClass="entr" presetSubtype="0" fill="hold" nodeType="clickEffect">
                                  <p:stCondLst>
                                    <p:cond delay="0"/>
                                  </p:stCondLst>
                                  <p:childTnLst>
                                    <p:set>
                                      <p:cBhvr>
                                        <p:cTn id="250" dur="1" fill="hold">
                                          <p:stCondLst>
                                            <p:cond delay="0"/>
                                          </p:stCondLst>
                                        </p:cTn>
                                        <p:tgtEl>
                                          <p:spTgt spid="47"/>
                                        </p:tgtEl>
                                        <p:attrNameLst>
                                          <p:attrName>style.visibility</p:attrName>
                                        </p:attrNameLst>
                                      </p:cBhvr>
                                      <p:to>
                                        <p:strVal val="visible"/>
                                      </p:to>
                                    </p:set>
                                    <p:animEffect transition="in" filter="fade">
                                      <p:cBhvr>
                                        <p:cTn id="251" dur="500"/>
                                        <p:tgtEl>
                                          <p:spTgt spid="47"/>
                                        </p:tgtEl>
                                      </p:cBhvr>
                                    </p:animEffect>
                                  </p:childTnLst>
                                </p:cTn>
                              </p:par>
                            </p:childTnLst>
                          </p:cTn>
                        </p:par>
                      </p:childTnLst>
                    </p:cTn>
                  </p:par>
                  <p:par>
                    <p:cTn id="252" fill="hold">
                      <p:stCondLst>
                        <p:cond delay="indefinite"/>
                      </p:stCondLst>
                      <p:childTnLst>
                        <p:par>
                          <p:cTn id="253" fill="hold">
                            <p:stCondLst>
                              <p:cond delay="0"/>
                            </p:stCondLst>
                            <p:childTnLst>
                              <p:par>
                                <p:cTn id="254" presetID="1" presetClass="entr" presetSubtype="0" fill="hold" grpId="0" nodeType="clickEffect">
                                  <p:stCondLst>
                                    <p:cond delay="0"/>
                                  </p:stCondLst>
                                  <p:childTnLst>
                                    <p:set>
                                      <p:cBhvr>
                                        <p:cTn id="255" dur="1" fill="hold">
                                          <p:stCondLst>
                                            <p:cond delay="0"/>
                                          </p:stCondLst>
                                        </p:cTn>
                                        <p:tgtEl>
                                          <p:spTgt spid="48"/>
                                        </p:tgtEl>
                                        <p:attrNameLst>
                                          <p:attrName>style.visibility</p:attrName>
                                        </p:attrNameLst>
                                      </p:cBhvr>
                                      <p:to>
                                        <p:strVal val="visible"/>
                                      </p:to>
                                    </p:set>
                                  </p:childTnLst>
                                </p:cTn>
                              </p:par>
                            </p:childTnLst>
                          </p:cTn>
                        </p:par>
                        <p:par>
                          <p:cTn id="256" fill="hold">
                            <p:stCondLst>
                              <p:cond delay="0"/>
                            </p:stCondLst>
                            <p:childTnLst>
                              <p:par>
                                <p:cTn id="257" presetID="35" presetClass="emph" presetSubtype="0" repeatCount="4000" fill="hold" grpId="1" nodeType="afterEffect">
                                  <p:stCondLst>
                                    <p:cond delay="0"/>
                                  </p:stCondLst>
                                  <p:childTnLst>
                                    <p:anim calcmode="discrete" valueType="str">
                                      <p:cBhvr>
                                        <p:cTn id="258" dur="500" fill="hold"/>
                                        <p:tgtEl>
                                          <p:spTgt spid="48"/>
                                        </p:tgtEl>
                                        <p:attrNameLst>
                                          <p:attrName>style.visibility</p:attrName>
                                        </p:attrNameLst>
                                      </p:cBhvr>
                                      <p:tavLst>
                                        <p:tav tm="0">
                                          <p:val>
                                            <p:strVal val="hidden"/>
                                          </p:val>
                                        </p:tav>
                                        <p:tav tm="50000">
                                          <p:val>
                                            <p:strVal val="visible"/>
                                          </p:val>
                                        </p:tav>
                                      </p:tavLst>
                                    </p:anim>
                                  </p:childTnLst>
                                </p:cTn>
                              </p:par>
                            </p:childTnLst>
                          </p:cTn>
                        </p:par>
                        <p:par>
                          <p:cTn id="259" fill="hold">
                            <p:stCondLst>
                              <p:cond delay="2000"/>
                            </p:stCondLst>
                            <p:childTnLst>
                              <p:par>
                                <p:cTn id="260" presetID="10" presetClass="exit" presetSubtype="0" fill="hold" grpId="2" nodeType="afterEffect">
                                  <p:stCondLst>
                                    <p:cond delay="0"/>
                                  </p:stCondLst>
                                  <p:childTnLst>
                                    <p:animEffect transition="out" filter="fade">
                                      <p:cBhvr>
                                        <p:cTn id="261" dur="500"/>
                                        <p:tgtEl>
                                          <p:spTgt spid="48"/>
                                        </p:tgtEl>
                                      </p:cBhvr>
                                    </p:animEffect>
                                    <p:set>
                                      <p:cBhvr>
                                        <p:cTn id="262" dur="1" fill="hold">
                                          <p:stCondLst>
                                            <p:cond delay="499"/>
                                          </p:stCondLst>
                                        </p:cTn>
                                        <p:tgtEl>
                                          <p:spTgt spid="48"/>
                                        </p:tgtEl>
                                        <p:attrNameLst>
                                          <p:attrName>style.visibility</p:attrName>
                                        </p:attrNameLst>
                                      </p:cBhvr>
                                      <p:to>
                                        <p:strVal val="hidden"/>
                                      </p:to>
                                    </p:set>
                                  </p:childTnLst>
                                </p:cTn>
                              </p:par>
                            </p:childTnLst>
                          </p:cTn>
                        </p:par>
                      </p:childTnLst>
                    </p:cTn>
                  </p:par>
                  <p:par>
                    <p:cTn id="263" fill="hold">
                      <p:stCondLst>
                        <p:cond delay="indefinite"/>
                      </p:stCondLst>
                      <p:childTnLst>
                        <p:par>
                          <p:cTn id="264" fill="hold">
                            <p:stCondLst>
                              <p:cond delay="0"/>
                            </p:stCondLst>
                            <p:childTnLst>
                              <p:par>
                                <p:cTn id="265" presetID="10" presetClass="entr" presetSubtype="0" fill="hold" nodeType="clickEffect">
                                  <p:stCondLst>
                                    <p:cond delay="0"/>
                                  </p:stCondLst>
                                  <p:childTnLst>
                                    <p:set>
                                      <p:cBhvr>
                                        <p:cTn id="266" dur="1" fill="hold">
                                          <p:stCondLst>
                                            <p:cond delay="0"/>
                                          </p:stCondLst>
                                        </p:cTn>
                                        <p:tgtEl>
                                          <p:spTgt spid="49"/>
                                        </p:tgtEl>
                                        <p:attrNameLst>
                                          <p:attrName>style.visibility</p:attrName>
                                        </p:attrNameLst>
                                      </p:cBhvr>
                                      <p:to>
                                        <p:strVal val="visible"/>
                                      </p:to>
                                    </p:set>
                                    <p:animEffect transition="in" filter="fade">
                                      <p:cBhvr>
                                        <p:cTn id="267" dur="500"/>
                                        <p:tgtEl>
                                          <p:spTgt spid="49"/>
                                        </p:tgtEl>
                                      </p:cBhvr>
                                    </p:animEffect>
                                  </p:childTnLst>
                                </p:cTn>
                              </p:par>
                            </p:childTnLst>
                          </p:cTn>
                        </p:par>
                      </p:childTnLst>
                    </p:cTn>
                  </p:par>
                  <p:par>
                    <p:cTn id="268" fill="hold">
                      <p:stCondLst>
                        <p:cond delay="indefinite"/>
                      </p:stCondLst>
                      <p:childTnLst>
                        <p:par>
                          <p:cTn id="269" fill="hold">
                            <p:stCondLst>
                              <p:cond delay="0"/>
                            </p:stCondLst>
                            <p:childTnLst>
                              <p:par>
                                <p:cTn id="270" presetID="10" presetClass="entr" presetSubtype="0" fill="hold" nodeType="clickEffect">
                                  <p:stCondLst>
                                    <p:cond delay="0"/>
                                  </p:stCondLst>
                                  <p:childTnLst>
                                    <p:set>
                                      <p:cBhvr>
                                        <p:cTn id="271" dur="1" fill="hold">
                                          <p:stCondLst>
                                            <p:cond delay="0"/>
                                          </p:stCondLst>
                                        </p:cTn>
                                        <p:tgtEl>
                                          <p:spTgt spid="50"/>
                                        </p:tgtEl>
                                        <p:attrNameLst>
                                          <p:attrName>style.visibility</p:attrName>
                                        </p:attrNameLst>
                                      </p:cBhvr>
                                      <p:to>
                                        <p:strVal val="visible"/>
                                      </p:to>
                                    </p:set>
                                    <p:animEffect transition="in" filter="fade">
                                      <p:cBhvr>
                                        <p:cTn id="272" dur="500"/>
                                        <p:tgtEl>
                                          <p:spTgt spid="50"/>
                                        </p:tgtEl>
                                      </p:cBhvr>
                                    </p:animEffect>
                                  </p:childTnLst>
                                </p:cTn>
                              </p:par>
                            </p:childTnLst>
                          </p:cTn>
                        </p:par>
                      </p:childTnLst>
                    </p:cTn>
                  </p:par>
                  <p:par>
                    <p:cTn id="273" fill="hold">
                      <p:stCondLst>
                        <p:cond delay="indefinite"/>
                      </p:stCondLst>
                      <p:childTnLst>
                        <p:par>
                          <p:cTn id="274" fill="hold">
                            <p:stCondLst>
                              <p:cond delay="0"/>
                            </p:stCondLst>
                            <p:childTnLst>
                              <p:par>
                                <p:cTn id="275" presetID="1" presetClass="entr" presetSubtype="0" fill="hold" grpId="0" nodeType="clickEffect">
                                  <p:stCondLst>
                                    <p:cond delay="0"/>
                                  </p:stCondLst>
                                  <p:childTnLst>
                                    <p:set>
                                      <p:cBhvr>
                                        <p:cTn id="276" dur="1" fill="hold">
                                          <p:stCondLst>
                                            <p:cond delay="0"/>
                                          </p:stCondLst>
                                        </p:cTn>
                                        <p:tgtEl>
                                          <p:spTgt spid="51"/>
                                        </p:tgtEl>
                                        <p:attrNameLst>
                                          <p:attrName>style.visibility</p:attrName>
                                        </p:attrNameLst>
                                      </p:cBhvr>
                                      <p:to>
                                        <p:strVal val="visible"/>
                                      </p:to>
                                    </p:set>
                                  </p:childTnLst>
                                </p:cTn>
                              </p:par>
                            </p:childTnLst>
                          </p:cTn>
                        </p:par>
                        <p:par>
                          <p:cTn id="277" fill="hold">
                            <p:stCondLst>
                              <p:cond delay="0"/>
                            </p:stCondLst>
                            <p:childTnLst>
                              <p:par>
                                <p:cTn id="278" presetID="35" presetClass="emph" presetSubtype="0" repeatCount="4000" fill="hold" grpId="1" nodeType="afterEffect">
                                  <p:stCondLst>
                                    <p:cond delay="0"/>
                                  </p:stCondLst>
                                  <p:childTnLst>
                                    <p:anim calcmode="discrete" valueType="str">
                                      <p:cBhvr>
                                        <p:cTn id="279" dur="500" fill="hold"/>
                                        <p:tgtEl>
                                          <p:spTgt spid="51"/>
                                        </p:tgtEl>
                                        <p:attrNameLst>
                                          <p:attrName>style.visibility</p:attrName>
                                        </p:attrNameLst>
                                      </p:cBhvr>
                                      <p:tavLst>
                                        <p:tav tm="0">
                                          <p:val>
                                            <p:strVal val="hidden"/>
                                          </p:val>
                                        </p:tav>
                                        <p:tav tm="50000">
                                          <p:val>
                                            <p:strVal val="visible"/>
                                          </p:val>
                                        </p:tav>
                                      </p:tavLst>
                                    </p:anim>
                                  </p:childTnLst>
                                </p:cTn>
                              </p:par>
                            </p:childTnLst>
                          </p:cTn>
                        </p:par>
                        <p:par>
                          <p:cTn id="280" fill="hold">
                            <p:stCondLst>
                              <p:cond delay="2000"/>
                            </p:stCondLst>
                            <p:childTnLst>
                              <p:par>
                                <p:cTn id="281" presetID="10" presetClass="exit" presetSubtype="0" fill="hold" grpId="2" nodeType="afterEffect">
                                  <p:stCondLst>
                                    <p:cond delay="0"/>
                                  </p:stCondLst>
                                  <p:childTnLst>
                                    <p:animEffect transition="out" filter="fade">
                                      <p:cBhvr>
                                        <p:cTn id="282" dur="500"/>
                                        <p:tgtEl>
                                          <p:spTgt spid="51"/>
                                        </p:tgtEl>
                                      </p:cBhvr>
                                    </p:animEffect>
                                    <p:set>
                                      <p:cBhvr>
                                        <p:cTn id="283" dur="1" fill="hold">
                                          <p:stCondLst>
                                            <p:cond delay="499"/>
                                          </p:stCondLst>
                                        </p:cTn>
                                        <p:tgtEl>
                                          <p:spTgt spid="51"/>
                                        </p:tgtEl>
                                        <p:attrNameLst>
                                          <p:attrName>style.visibility</p:attrName>
                                        </p:attrNameLst>
                                      </p:cBhvr>
                                      <p:to>
                                        <p:strVal val="hidden"/>
                                      </p:to>
                                    </p:set>
                                  </p:childTnLst>
                                </p:cTn>
                              </p:par>
                            </p:childTnLst>
                          </p:cTn>
                        </p:par>
                      </p:childTnLst>
                    </p:cTn>
                  </p:par>
                  <p:par>
                    <p:cTn id="284" fill="hold">
                      <p:stCondLst>
                        <p:cond delay="indefinite"/>
                      </p:stCondLst>
                      <p:childTnLst>
                        <p:par>
                          <p:cTn id="285" fill="hold">
                            <p:stCondLst>
                              <p:cond delay="0"/>
                            </p:stCondLst>
                            <p:childTnLst>
                              <p:par>
                                <p:cTn id="286" presetID="10" presetClass="entr" presetSubtype="0" fill="hold" nodeType="clickEffect">
                                  <p:stCondLst>
                                    <p:cond delay="0"/>
                                  </p:stCondLst>
                                  <p:childTnLst>
                                    <p:set>
                                      <p:cBhvr>
                                        <p:cTn id="287" dur="1" fill="hold">
                                          <p:stCondLst>
                                            <p:cond delay="0"/>
                                          </p:stCondLst>
                                        </p:cTn>
                                        <p:tgtEl>
                                          <p:spTgt spid="52"/>
                                        </p:tgtEl>
                                        <p:attrNameLst>
                                          <p:attrName>style.visibility</p:attrName>
                                        </p:attrNameLst>
                                      </p:cBhvr>
                                      <p:to>
                                        <p:strVal val="visible"/>
                                      </p:to>
                                    </p:set>
                                    <p:animEffect transition="in" filter="fade">
                                      <p:cBhvr>
                                        <p:cTn id="288" dur="500"/>
                                        <p:tgtEl>
                                          <p:spTgt spid="52"/>
                                        </p:tgtEl>
                                      </p:cBhvr>
                                    </p:animEffect>
                                  </p:childTnLst>
                                </p:cTn>
                              </p:par>
                            </p:childTnLst>
                          </p:cTn>
                        </p:par>
                      </p:childTnLst>
                    </p:cTn>
                  </p:par>
                  <p:par>
                    <p:cTn id="289" fill="hold">
                      <p:stCondLst>
                        <p:cond delay="indefinite"/>
                      </p:stCondLst>
                      <p:childTnLst>
                        <p:par>
                          <p:cTn id="290" fill="hold">
                            <p:stCondLst>
                              <p:cond delay="0"/>
                            </p:stCondLst>
                            <p:childTnLst>
                              <p:par>
                                <p:cTn id="291" presetID="10" presetClass="entr" presetSubtype="0" fill="hold" nodeType="clickEffect">
                                  <p:stCondLst>
                                    <p:cond delay="0"/>
                                  </p:stCondLst>
                                  <p:childTnLst>
                                    <p:set>
                                      <p:cBhvr>
                                        <p:cTn id="292" dur="1" fill="hold">
                                          <p:stCondLst>
                                            <p:cond delay="0"/>
                                          </p:stCondLst>
                                        </p:cTn>
                                        <p:tgtEl>
                                          <p:spTgt spid="53"/>
                                        </p:tgtEl>
                                        <p:attrNameLst>
                                          <p:attrName>style.visibility</p:attrName>
                                        </p:attrNameLst>
                                      </p:cBhvr>
                                      <p:to>
                                        <p:strVal val="visible"/>
                                      </p:to>
                                    </p:set>
                                    <p:animEffect transition="in" filter="fade">
                                      <p:cBhvr>
                                        <p:cTn id="293" dur="500"/>
                                        <p:tgtEl>
                                          <p:spTgt spid="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animBg="1"/>
      <p:bldP spid="15" grpId="1" animBg="1"/>
      <p:bldP spid="15" grpId="2" animBg="1"/>
      <p:bldP spid="18" grpId="0" animBg="1"/>
      <p:bldP spid="18" grpId="1" animBg="1"/>
      <p:bldP spid="18" grpId="2" animBg="1"/>
      <p:bldP spid="21" grpId="0" animBg="1"/>
      <p:bldP spid="21" grpId="1" animBg="1"/>
      <p:bldP spid="21" grpId="2" animBg="1"/>
      <p:bldP spid="25" grpId="0"/>
      <p:bldP spid="26" grpId="0" animBg="1"/>
      <p:bldP spid="26" grpId="1" animBg="1"/>
      <p:bldP spid="26" grpId="2" animBg="1"/>
      <p:bldP spid="30" grpId="0" animBg="1"/>
      <p:bldP spid="30" grpId="1" animBg="1"/>
      <p:bldP spid="30" grpId="2" animBg="1"/>
      <p:bldP spid="33" grpId="0" animBg="1"/>
      <p:bldP spid="33" grpId="1" animBg="1"/>
      <p:bldP spid="33" grpId="2" animBg="1"/>
      <p:bldP spid="36" grpId="0" animBg="1"/>
      <p:bldP spid="36" grpId="1" animBg="1"/>
      <p:bldP spid="36" grpId="2" animBg="1"/>
      <p:bldP spid="40" grpId="0"/>
      <p:bldP spid="41" grpId="0" animBg="1"/>
      <p:bldP spid="41" grpId="1" animBg="1"/>
      <p:bldP spid="41" grpId="2" animBg="1"/>
      <p:bldP spid="45" grpId="0" animBg="1"/>
      <p:bldP spid="45" grpId="1" animBg="1"/>
      <p:bldP spid="45" grpId="2" animBg="1"/>
      <p:bldP spid="48" grpId="0" animBg="1"/>
      <p:bldP spid="48" grpId="1" animBg="1"/>
      <p:bldP spid="48" grpId="2" animBg="1"/>
      <p:bldP spid="51" grpId="0" animBg="1"/>
      <p:bldP spid="51" grpId="1" animBg="1"/>
      <p:bldP spid="51" grpId="2"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63FB7FD-3078-99AF-894A-70E412F37BE3}"/>
              </a:ext>
            </a:extLst>
          </p:cNvPr>
          <p:cNvSpPr>
            <a:spLocks noGrp="1"/>
          </p:cNvSpPr>
          <p:nvPr>
            <p:ph sz="quarter" idx="1"/>
          </p:nvPr>
        </p:nvSpPr>
        <p:spPr>
          <a:xfrm>
            <a:off x="228600" y="381000"/>
            <a:ext cx="10439400" cy="685800"/>
          </a:xfrm>
        </p:spPr>
        <p:txBody>
          <a:bodyPr/>
          <a:lstStyle/>
          <a:p>
            <a:r>
              <a:rPr lang="en-US" dirty="0"/>
              <a:t>Challenge:  Evaluate the following: </a:t>
            </a:r>
          </a:p>
        </p:txBody>
      </p:sp>
      <p:graphicFrame>
        <p:nvGraphicFramePr>
          <p:cNvPr id="4" name="Object 3">
            <a:extLst>
              <a:ext uri="{FF2B5EF4-FFF2-40B4-BE49-F238E27FC236}">
                <a16:creationId xmlns:a16="http://schemas.microsoft.com/office/drawing/2014/main" id="{46981AF5-A566-F511-DEB9-198DAE1A81E3}"/>
              </a:ext>
            </a:extLst>
          </p:cNvPr>
          <p:cNvGraphicFramePr>
            <a:graphicFrameLocks noChangeAspect="1"/>
          </p:cNvGraphicFramePr>
          <p:nvPr>
            <p:extLst>
              <p:ext uri="{D42A27DB-BD31-4B8C-83A1-F6EECF244321}">
                <p14:modId xmlns:p14="http://schemas.microsoft.com/office/powerpoint/2010/main" val="3497677954"/>
              </p:ext>
            </p:extLst>
          </p:nvPr>
        </p:nvGraphicFramePr>
        <p:xfrm>
          <a:off x="292100" y="1603375"/>
          <a:ext cx="3429000" cy="822325"/>
        </p:xfrm>
        <a:graphic>
          <a:graphicData uri="http://schemas.openxmlformats.org/presentationml/2006/ole">
            <mc:AlternateContent xmlns:mc="http://schemas.openxmlformats.org/markup-compatibility/2006">
              <mc:Choice xmlns:v="urn:schemas-microsoft-com:vml" Requires="v">
                <p:oleObj name="Equation" r:id="rId2" imgW="952200" imgH="228600" progId="Equation.DSMT4">
                  <p:embed/>
                </p:oleObj>
              </mc:Choice>
              <mc:Fallback>
                <p:oleObj name="Equation" r:id="rId2" imgW="952200" imgH="228600" progId="Equation.DSMT4">
                  <p:embed/>
                  <p:pic>
                    <p:nvPicPr>
                      <p:cNvPr id="4" name="Object 3">
                        <a:extLst>
                          <a:ext uri="{FF2B5EF4-FFF2-40B4-BE49-F238E27FC236}">
                            <a16:creationId xmlns:a16="http://schemas.microsoft.com/office/drawing/2014/main" id="{46981AF5-A566-F511-DEB9-198DAE1A81E3}"/>
                          </a:ext>
                        </a:extLst>
                      </p:cNvPr>
                      <p:cNvPicPr/>
                      <p:nvPr/>
                    </p:nvPicPr>
                    <p:blipFill>
                      <a:blip r:embed="rId3"/>
                      <a:stretch>
                        <a:fillRect/>
                      </a:stretch>
                    </p:blipFill>
                    <p:spPr>
                      <a:xfrm>
                        <a:off x="292100" y="1603375"/>
                        <a:ext cx="3429000" cy="822325"/>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8AC14593-F92D-0CEB-CAAD-4B15D6AE5B95}"/>
              </a:ext>
            </a:extLst>
          </p:cNvPr>
          <p:cNvGraphicFramePr>
            <a:graphicFrameLocks noChangeAspect="1"/>
          </p:cNvGraphicFramePr>
          <p:nvPr>
            <p:extLst>
              <p:ext uri="{D42A27DB-BD31-4B8C-83A1-F6EECF244321}">
                <p14:modId xmlns:p14="http://schemas.microsoft.com/office/powerpoint/2010/main" val="1090198126"/>
              </p:ext>
            </p:extLst>
          </p:nvPr>
        </p:nvGraphicFramePr>
        <p:xfrm>
          <a:off x="304800" y="942975"/>
          <a:ext cx="3963988" cy="552450"/>
        </p:xfrm>
        <a:graphic>
          <a:graphicData uri="http://schemas.openxmlformats.org/presentationml/2006/ole">
            <mc:AlternateContent xmlns:mc="http://schemas.openxmlformats.org/markup-compatibility/2006">
              <mc:Choice xmlns:v="urn:schemas-microsoft-com:vml" Requires="v">
                <p:oleObj name="Equation" r:id="rId4" imgW="1460160" imgH="203040" progId="Equation.DSMT4">
                  <p:embed/>
                </p:oleObj>
              </mc:Choice>
              <mc:Fallback>
                <p:oleObj name="Equation" r:id="rId4" imgW="1460160" imgH="203040" progId="Equation.DSMT4">
                  <p:embed/>
                  <p:pic>
                    <p:nvPicPr>
                      <p:cNvPr id="5" name="Object 4">
                        <a:extLst>
                          <a:ext uri="{FF2B5EF4-FFF2-40B4-BE49-F238E27FC236}">
                            <a16:creationId xmlns:a16="http://schemas.microsoft.com/office/drawing/2014/main" id="{8AC14593-F92D-0CEB-CAAD-4B15D6AE5B95}"/>
                          </a:ext>
                        </a:extLst>
                      </p:cNvPr>
                      <p:cNvPicPr/>
                      <p:nvPr/>
                    </p:nvPicPr>
                    <p:blipFill>
                      <a:blip r:embed="rId5"/>
                      <a:stretch>
                        <a:fillRect/>
                      </a:stretch>
                    </p:blipFill>
                    <p:spPr>
                      <a:xfrm>
                        <a:off x="304800" y="942975"/>
                        <a:ext cx="3963988" cy="552450"/>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A16EBC14-E6C0-DF91-E7EE-2A47690A1469}"/>
              </a:ext>
            </a:extLst>
          </p:cNvPr>
          <p:cNvGraphicFramePr>
            <a:graphicFrameLocks noChangeAspect="1"/>
          </p:cNvGraphicFramePr>
          <p:nvPr>
            <p:extLst>
              <p:ext uri="{D42A27DB-BD31-4B8C-83A1-F6EECF244321}">
                <p14:modId xmlns:p14="http://schemas.microsoft.com/office/powerpoint/2010/main" val="3847847749"/>
              </p:ext>
            </p:extLst>
          </p:nvPr>
        </p:nvGraphicFramePr>
        <p:xfrm>
          <a:off x="5334000" y="1603375"/>
          <a:ext cx="2286000" cy="822325"/>
        </p:xfrm>
        <a:graphic>
          <a:graphicData uri="http://schemas.openxmlformats.org/presentationml/2006/ole">
            <mc:AlternateContent xmlns:mc="http://schemas.openxmlformats.org/markup-compatibility/2006">
              <mc:Choice xmlns:v="urn:schemas-microsoft-com:vml" Requires="v">
                <p:oleObj name="Equation" r:id="rId6" imgW="634680" imgH="228600" progId="Equation.DSMT4">
                  <p:embed/>
                </p:oleObj>
              </mc:Choice>
              <mc:Fallback>
                <p:oleObj name="Equation" r:id="rId6" imgW="634680" imgH="228600" progId="Equation.DSMT4">
                  <p:embed/>
                  <p:pic>
                    <p:nvPicPr>
                      <p:cNvPr id="6" name="Object 5">
                        <a:extLst>
                          <a:ext uri="{FF2B5EF4-FFF2-40B4-BE49-F238E27FC236}">
                            <a16:creationId xmlns:a16="http://schemas.microsoft.com/office/drawing/2014/main" id="{A16EBC14-E6C0-DF91-E7EE-2A47690A1469}"/>
                          </a:ext>
                        </a:extLst>
                      </p:cNvPr>
                      <p:cNvPicPr/>
                      <p:nvPr/>
                    </p:nvPicPr>
                    <p:blipFill>
                      <a:blip r:embed="rId7"/>
                      <a:stretch>
                        <a:fillRect/>
                      </a:stretch>
                    </p:blipFill>
                    <p:spPr>
                      <a:xfrm>
                        <a:off x="5334000" y="1603375"/>
                        <a:ext cx="2286000" cy="822325"/>
                      </a:xfrm>
                      <a:prstGeom prst="rect">
                        <a:avLst/>
                      </a:prstGeom>
                    </p:spPr>
                  </p:pic>
                </p:oleObj>
              </mc:Fallback>
            </mc:AlternateContent>
          </a:graphicData>
        </a:graphic>
      </p:graphicFrame>
      <p:graphicFrame>
        <p:nvGraphicFramePr>
          <p:cNvPr id="7" name="Object 6">
            <a:extLst>
              <a:ext uri="{FF2B5EF4-FFF2-40B4-BE49-F238E27FC236}">
                <a16:creationId xmlns:a16="http://schemas.microsoft.com/office/drawing/2014/main" id="{69364E9F-4AD5-5A0D-9734-67885549895C}"/>
              </a:ext>
            </a:extLst>
          </p:cNvPr>
          <p:cNvGraphicFramePr>
            <a:graphicFrameLocks noChangeAspect="1"/>
          </p:cNvGraphicFramePr>
          <p:nvPr>
            <p:extLst>
              <p:ext uri="{D42A27DB-BD31-4B8C-83A1-F6EECF244321}">
                <p14:modId xmlns:p14="http://schemas.microsoft.com/office/powerpoint/2010/main" val="2614841847"/>
              </p:ext>
            </p:extLst>
          </p:nvPr>
        </p:nvGraphicFramePr>
        <p:xfrm>
          <a:off x="5316538" y="977900"/>
          <a:ext cx="3998912" cy="482600"/>
        </p:xfrm>
        <a:graphic>
          <a:graphicData uri="http://schemas.openxmlformats.org/presentationml/2006/ole">
            <mc:AlternateContent xmlns:mc="http://schemas.openxmlformats.org/markup-compatibility/2006">
              <mc:Choice xmlns:v="urn:schemas-microsoft-com:vml" Requires="v">
                <p:oleObj name="Equation" r:id="rId8" imgW="1473120" imgH="177480" progId="Equation.DSMT4">
                  <p:embed/>
                </p:oleObj>
              </mc:Choice>
              <mc:Fallback>
                <p:oleObj name="Equation" r:id="rId8" imgW="1473120" imgH="177480" progId="Equation.DSMT4">
                  <p:embed/>
                  <p:pic>
                    <p:nvPicPr>
                      <p:cNvPr id="7" name="Object 6">
                        <a:extLst>
                          <a:ext uri="{FF2B5EF4-FFF2-40B4-BE49-F238E27FC236}">
                            <a16:creationId xmlns:a16="http://schemas.microsoft.com/office/drawing/2014/main" id="{69364E9F-4AD5-5A0D-9734-67885549895C}"/>
                          </a:ext>
                        </a:extLst>
                      </p:cNvPr>
                      <p:cNvPicPr/>
                      <p:nvPr/>
                    </p:nvPicPr>
                    <p:blipFill>
                      <a:blip r:embed="rId9"/>
                      <a:stretch>
                        <a:fillRect/>
                      </a:stretch>
                    </p:blipFill>
                    <p:spPr>
                      <a:xfrm>
                        <a:off x="5316538" y="977900"/>
                        <a:ext cx="3998912" cy="482600"/>
                      </a:xfrm>
                      <a:prstGeom prst="rect">
                        <a:avLst/>
                      </a:prstGeom>
                    </p:spPr>
                  </p:pic>
                </p:oleObj>
              </mc:Fallback>
            </mc:AlternateContent>
          </a:graphicData>
        </a:graphic>
      </p:graphicFrame>
      <p:graphicFrame>
        <p:nvGraphicFramePr>
          <p:cNvPr id="8" name="Object 7">
            <a:extLst>
              <a:ext uri="{FF2B5EF4-FFF2-40B4-BE49-F238E27FC236}">
                <a16:creationId xmlns:a16="http://schemas.microsoft.com/office/drawing/2014/main" id="{731825EA-F283-93C0-084C-7498553F1C58}"/>
              </a:ext>
            </a:extLst>
          </p:cNvPr>
          <p:cNvGraphicFramePr>
            <a:graphicFrameLocks noChangeAspect="1"/>
          </p:cNvGraphicFramePr>
          <p:nvPr>
            <p:extLst>
              <p:ext uri="{D42A27DB-BD31-4B8C-83A1-F6EECF244321}">
                <p14:modId xmlns:p14="http://schemas.microsoft.com/office/powerpoint/2010/main" val="3128445426"/>
              </p:ext>
            </p:extLst>
          </p:nvPr>
        </p:nvGraphicFramePr>
        <p:xfrm>
          <a:off x="152400" y="4021138"/>
          <a:ext cx="3749675" cy="822325"/>
        </p:xfrm>
        <a:graphic>
          <a:graphicData uri="http://schemas.openxmlformats.org/presentationml/2006/ole">
            <mc:AlternateContent xmlns:mc="http://schemas.openxmlformats.org/markup-compatibility/2006">
              <mc:Choice xmlns:v="urn:schemas-microsoft-com:vml" Requires="v">
                <p:oleObj name="Equation" r:id="rId10" imgW="1041120" imgH="228600" progId="Equation.DSMT4">
                  <p:embed/>
                </p:oleObj>
              </mc:Choice>
              <mc:Fallback>
                <p:oleObj name="Equation" r:id="rId10" imgW="1041120" imgH="228600" progId="Equation.DSMT4">
                  <p:embed/>
                  <p:pic>
                    <p:nvPicPr>
                      <p:cNvPr id="8" name="Object 7">
                        <a:extLst>
                          <a:ext uri="{FF2B5EF4-FFF2-40B4-BE49-F238E27FC236}">
                            <a16:creationId xmlns:a16="http://schemas.microsoft.com/office/drawing/2014/main" id="{731825EA-F283-93C0-084C-7498553F1C58}"/>
                          </a:ext>
                        </a:extLst>
                      </p:cNvPr>
                      <p:cNvPicPr/>
                      <p:nvPr/>
                    </p:nvPicPr>
                    <p:blipFill>
                      <a:blip r:embed="rId11"/>
                      <a:stretch>
                        <a:fillRect/>
                      </a:stretch>
                    </p:blipFill>
                    <p:spPr>
                      <a:xfrm>
                        <a:off x="152400" y="4021138"/>
                        <a:ext cx="3749675" cy="822325"/>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885EE0B2-9F62-B079-4510-BE9D66192E80}"/>
              </a:ext>
            </a:extLst>
          </p:cNvPr>
          <p:cNvGraphicFramePr>
            <a:graphicFrameLocks noChangeAspect="1"/>
          </p:cNvGraphicFramePr>
          <p:nvPr>
            <p:extLst>
              <p:ext uri="{D42A27DB-BD31-4B8C-83A1-F6EECF244321}">
                <p14:modId xmlns:p14="http://schemas.microsoft.com/office/powerpoint/2010/main" val="3495031927"/>
              </p:ext>
            </p:extLst>
          </p:nvPr>
        </p:nvGraphicFramePr>
        <p:xfrm>
          <a:off x="247650" y="3486150"/>
          <a:ext cx="3790950" cy="552450"/>
        </p:xfrm>
        <a:graphic>
          <a:graphicData uri="http://schemas.openxmlformats.org/presentationml/2006/ole">
            <mc:AlternateContent xmlns:mc="http://schemas.openxmlformats.org/markup-compatibility/2006">
              <mc:Choice xmlns:v="urn:schemas-microsoft-com:vml" Requires="v">
                <p:oleObj name="Equation" r:id="rId12" imgW="1396800" imgH="203040" progId="Equation.DSMT4">
                  <p:embed/>
                </p:oleObj>
              </mc:Choice>
              <mc:Fallback>
                <p:oleObj name="Equation" r:id="rId12" imgW="1396800" imgH="203040" progId="Equation.DSMT4">
                  <p:embed/>
                  <p:pic>
                    <p:nvPicPr>
                      <p:cNvPr id="9" name="Object 8">
                        <a:extLst>
                          <a:ext uri="{FF2B5EF4-FFF2-40B4-BE49-F238E27FC236}">
                            <a16:creationId xmlns:a16="http://schemas.microsoft.com/office/drawing/2014/main" id="{885EE0B2-9F62-B079-4510-BE9D66192E80}"/>
                          </a:ext>
                        </a:extLst>
                      </p:cNvPr>
                      <p:cNvPicPr/>
                      <p:nvPr/>
                    </p:nvPicPr>
                    <p:blipFill>
                      <a:blip r:embed="rId13"/>
                      <a:stretch>
                        <a:fillRect/>
                      </a:stretch>
                    </p:blipFill>
                    <p:spPr>
                      <a:xfrm>
                        <a:off x="247650" y="3486150"/>
                        <a:ext cx="3790950" cy="552450"/>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652643BB-C09E-42A3-89CD-B26213649B9B}"/>
              </a:ext>
            </a:extLst>
          </p:cNvPr>
          <p:cNvGraphicFramePr>
            <a:graphicFrameLocks noChangeAspect="1"/>
          </p:cNvGraphicFramePr>
          <p:nvPr>
            <p:extLst>
              <p:ext uri="{D42A27DB-BD31-4B8C-83A1-F6EECF244321}">
                <p14:modId xmlns:p14="http://schemas.microsoft.com/office/powerpoint/2010/main" val="1886416048"/>
              </p:ext>
            </p:extLst>
          </p:nvPr>
        </p:nvGraphicFramePr>
        <p:xfrm>
          <a:off x="5381625" y="4038600"/>
          <a:ext cx="4295775" cy="822325"/>
        </p:xfrm>
        <a:graphic>
          <a:graphicData uri="http://schemas.openxmlformats.org/presentationml/2006/ole">
            <mc:AlternateContent xmlns:mc="http://schemas.openxmlformats.org/markup-compatibility/2006">
              <mc:Choice xmlns:v="urn:schemas-microsoft-com:vml" Requires="v">
                <p:oleObj name="Equation" r:id="rId14" imgW="1193760" imgH="228600" progId="Equation.DSMT4">
                  <p:embed/>
                </p:oleObj>
              </mc:Choice>
              <mc:Fallback>
                <p:oleObj name="Equation" r:id="rId14" imgW="1193760" imgH="228600" progId="Equation.DSMT4">
                  <p:embed/>
                  <p:pic>
                    <p:nvPicPr>
                      <p:cNvPr id="10" name="Object 9">
                        <a:extLst>
                          <a:ext uri="{FF2B5EF4-FFF2-40B4-BE49-F238E27FC236}">
                            <a16:creationId xmlns:a16="http://schemas.microsoft.com/office/drawing/2014/main" id="{652643BB-C09E-42A3-89CD-B26213649B9B}"/>
                          </a:ext>
                        </a:extLst>
                      </p:cNvPr>
                      <p:cNvPicPr/>
                      <p:nvPr/>
                    </p:nvPicPr>
                    <p:blipFill>
                      <a:blip r:embed="rId15"/>
                      <a:stretch>
                        <a:fillRect/>
                      </a:stretch>
                    </p:blipFill>
                    <p:spPr>
                      <a:xfrm>
                        <a:off x="5381625" y="4038600"/>
                        <a:ext cx="4295775" cy="822325"/>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31BE153B-0233-BFFA-1AB4-F42D0E9AB0D2}"/>
              </a:ext>
            </a:extLst>
          </p:cNvPr>
          <p:cNvGraphicFramePr>
            <a:graphicFrameLocks noChangeAspect="1"/>
          </p:cNvGraphicFramePr>
          <p:nvPr>
            <p:extLst>
              <p:ext uri="{D42A27DB-BD31-4B8C-83A1-F6EECF244321}">
                <p14:modId xmlns:p14="http://schemas.microsoft.com/office/powerpoint/2010/main" val="3975906990"/>
              </p:ext>
            </p:extLst>
          </p:nvPr>
        </p:nvGraphicFramePr>
        <p:xfrm>
          <a:off x="5279803" y="3465846"/>
          <a:ext cx="2241550" cy="482600"/>
        </p:xfrm>
        <a:graphic>
          <a:graphicData uri="http://schemas.openxmlformats.org/presentationml/2006/ole">
            <mc:AlternateContent xmlns:mc="http://schemas.openxmlformats.org/markup-compatibility/2006">
              <mc:Choice xmlns:v="urn:schemas-microsoft-com:vml" Requires="v">
                <p:oleObj name="Equation" r:id="rId16" imgW="825480" imgH="177480" progId="Equation.DSMT4">
                  <p:embed/>
                </p:oleObj>
              </mc:Choice>
              <mc:Fallback>
                <p:oleObj name="Equation" r:id="rId16" imgW="825480" imgH="177480" progId="Equation.DSMT4">
                  <p:embed/>
                  <p:pic>
                    <p:nvPicPr>
                      <p:cNvPr id="11" name="Object 10">
                        <a:extLst>
                          <a:ext uri="{FF2B5EF4-FFF2-40B4-BE49-F238E27FC236}">
                            <a16:creationId xmlns:a16="http://schemas.microsoft.com/office/drawing/2014/main" id="{31BE153B-0233-BFFA-1AB4-F42D0E9AB0D2}"/>
                          </a:ext>
                        </a:extLst>
                      </p:cNvPr>
                      <p:cNvPicPr/>
                      <p:nvPr/>
                    </p:nvPicPr>
                    <p:blipFill>
                      <a:blip r:embed="rId17"/>
                      <a:stretch>
                        <a:fillRect/>
                      </a:stretch>
                    </p:blipFill>
                    <p:spPr>
                      <a:xfrm>
                        <a:off x="5279803" y="3465846"/>
                        <a:ext cx="2241550" cy="482600"/>
                      </a:xfrm>
                      <a:prstGeom prst="rect">
                        <a:avLst/>
                      </a:prstGeom>
                    </p:spPr>
                  </p:pic>
                </p:oleObj>
              </mc:Fallback>
            </mc:AlternateContent>
          </a:graphicData>
        </a:graphic>
      </p:graphicFrame>
    </p:spTree>
    <p:extLst>
      <p:ext uri="{BB962C8B-B14F-4D97-AF65-F5344CB8AC3E}">
        <p14:creationId xmlns:p14="http://schemas.microsoft.com/office/powerpoint/2010/main" val="30821890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A5AAD37-4225-4EE0-82B4-CED39227DF8A}"/>
              </a:ext>
            </a:extLst>
          </p:cNvPr>
          <p:cNvSpPr>
            <a:spLocks noGrp="1"/>
          </p:cNvSpPr>
          <p:nvPr>
            <p:ph sz="quarter" idx="1"/>
          </p:nvPr>
        </p:nvSpPr>
        <p:spPr>
          <a:xfrm>
            <a:off x="228600" y="228600"/>
            <a:ext cx="11049000" cy="914400"/>
          </a:xfrm>
        </p:spPr>
        <p:txBody>
          <a:bodyPr/>
          <a:lstStyle/>
          <a:p>
            <a:pPr marL="0" indent="0">
              <a:buNone/>
            </a:pPr>
            <a:r>
              <a:rPr lang="en-CA" dirty="0"/>
              <a:t>Q: What happens when you take the product of three or more negative values together?</a:t>
            </a:r>
          </a:p>
        </p:txBody>
      </p:sp>
      <p:sp>
        <p:nvSpPr>
          <p:cNvPr id="4" name="Content Placeholder 2">
            <a:extLst>
              <a:ext uri="{FF2B5EF4-FFF2-40B4-BE49-F238E27FC236}">
                <a16:creationId xmlns:a16="http://schemas.microsoft.com/office/drawing/2014/main" id="{7C6ECF81-03B6-4CCB-BE6E-4C9FD432D4ED}"/>
              </a:ext>
            </a:extLst>
          </p:cNvPr>
          <p:cNvSpPr txBox="1">
            <a:spLocks/>
          </p:cNvSpPr>
          <p:nvPr/>
        </p:nvSpPr>
        <p:spPr>
          <a:xfrm>
            <a:off x="1828800" y="1143000"/>
            <a:ext cx="8382000" cy="914400"/>
          </a:xfrm>
          <a:prstGeom prst="rect">
            <a:avLst/>
          </a:prstGeom>
        </p:spPr>
        <p:txBody>
          <a:bodyPr vert="horz">
            <a:normAutofit fontScale="92500" lnSpcReduction="20000"/>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dirty="0"/>
              <a:t>A: The product of 3 negative values will be negative, b/c the product of the first two negatives will be positive.  The positive and the last negative value will give you a negative product</a:t>
            </a:r>
          </a:p>
        </p:txBody>
      </p:sp>
      <p:graphicFrame>
        <p:nvGraphicFramePr>
          <p:cNvPr id="5" name="Object 4">
            <a:extLst>
              <a:ext uri="{FF2B5EF4-FFF2-40B4-BE49-F238E27FC236}">
                <a16:creationId xmlns:a16="http://schemas.microsoft.com/office/drawing/2014/main" id="{E24FC58D-7BF0-40EA-9BC0-E9C16C8F8B48}"/>
              </a:ext>
            </a:extLst>
          </p:cNvPr>
          <p:cNvGraphicFramePr>
            <a:graphicFrameLocks noChangeAspect="1"/>
          </p:cNvGraphicFramePr>
          <p:nvPr>
            <p:extLst>
              <p:ext uri="{D42A27DB-BD31-4B8C-83A1-F6EECF244321}">
                <p14:modId xmlns:p14="http://schemas.microsoft.com/office/powerpoint/2010/main" val="581943804"/>
              </p:ext>
            </p:extLst>
          </p:nvPr>
        </p:nvGraphicFramePr>
        <p:xfrm>
          <a:off x="2057401" y="2112819"/>
          <a:ext cx="2095501" cy="476250"/>
        </p:xfrm>
        <a:graphic>
          <a:graphicData uri="http://schemas.openxmlformats.org/presentationml/2006/ole">
            <mc:AlternateContent xmlns:mc="http://schemas.openxmlformats.org/markup-compatibility/2006">
              <mc:Choice xmlns:v="urn:schemas-microsoft-com:vml" Requires="v">
                <p:oleObj name="Equation" r:id="rId2" imgW="1117440" imgH="253800" progId="Equation.DSMT4">
                  <p:embed/>
                </p:oleObj>
              </mc:Choice>
              <mc:Fallback>
                <p:oleObj name="Equation" r:id="rId2" imgW="1117440" imgH="253800" progId="Equation.DSMT4">
                  <p:embed/>
                  <p:pic>
                    <p:nvPicPr>
                      <p:cNvPr id="5" name="Object 4">
                        <a:extLst>
                          <a:ext uri="{FF2B5EF4-FFF2-40B4-BE49-F238E27FC236}">
                            <a16:creationId xmlns:a16="http://schemas.microsoft.com/office/drawing/2014/main" id="{E24FC58D-7BF0-40EA-9BC0-E9C16C8F8B48}"/>
                          </a:ext>
                        </a:extLst>
                      </p:cNvPr>
                      <p:cNvPicPr/>
                      <p:nvPr/>
                    </p:nvPicPr>
                    <p:blipFill>
                      <a:blip r:embed="rId3"/>
                      <a:stretch>
                        <a:fillRect/>
                      </a:stretch>
                    </p:blipFill>
                    <p:spPr>
                      <a:xfrm>
                        <a:off x="2057401" y="2112819"/>
                        <a:ext cx="2095501" cy="476250"/>
                      </a:xfrm>
                      <a:prstGeom prst="rect">
                        <a:avLst/>
                      </a:prstGeom>
                    </p:spPr>
                  </p:pic>
                </p:oleObj>
              </mc:Fallback>
            </mc:AlternateContent>
          </a:graphicData>
        </a:graphic>
      </p:graphicFrame>
      <p:sp>
        <p:nvSpPr>
          <p:cNvPr id="7" name="Right Brace 6">
            <a:extLst>
              <a:ext uri="{FF2B5EF4-FFF2-40B4-BE49-F238E27FC236}">
                <a16:creationId xmlns:a16="http://schemas.microsoft.com/office/drawing/2014/main" id="{D93206DC-15CC-4F0D-AB6D-06F131807045}"/>
              </a:ext>
            </a:extLst>
          </p:cNvPr>
          <p:cNvSpPr/>
          <p:nvPr/>
        </p:nvSpPr>
        <p:spPr>
          <a:xfrm rot="5400000">
            <a:off x="2457450" y="2122344"/>
            <a:ext cx="304800" cy="990600"/>
          </a:xfrm>
          <a:prstGeom prst="rightBrace">
            <a:avLst>
              <a:gd name="adj1" fmla="val 33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8" name="Object 7">
            <a:extLst>
              <a:ext uri="{FF2B5EF4-FFF2-40B4-BE49-F238E27FC236}">
                <a16:creationId xmlns:a16="http://schemas.microsoft.com/office/drawing/2014/main" id="{B72CC016-98BE-4BC6-9AE5-E1DF8EB6683A}"/>
              </a:ext>
            </a:extLst>
          </p:cNvPr>
          <p:cNvGraphicFramePr>
            <a:graphicFrameLocks noChangeAspect="1"/>
          </p:cNvGraphicFramePr>
          <p:nvPr>
            <p:extLst>
              <p:ext uri="{D42A27DB-BD31-4B8C-83A1-F6EECF244321}">
                <p14:modId xmlns:p14="http://schemas.microsoft.com/office/powerpoint/2010/main" val="197259676"/>
              </p:ext>
            </p:extLst>
          </p:nvPr>
        </p:nvGraphicFramePr>
        <p:xfrm>
          <a:off x="2438401" y="2741469"/>
          <a:ext cx="1190625" cy="476250"/>
        </p:xfrm>
        <a:graphic>
          <a:graphicData uri="http://schemas.openxmlformats.org/presentationml/2006/ole">
            <mc:AlternateContent xmlns:mc="http://schemas.openxmlformats.org/markup-compatibility/2006">
              <mc:Choice xmlns:v="urn:schemas-microsoft-com:vml" Requires="v">
                <p:oleObj name="Equation" r:id="rId4" imgW="634680" imgH="253800" progId="Equation.DSMT4">
                  <p:embed/>
                </p:oleObj>
              </mc:Choice>
              <mc:Fallback>
                <p:oleObj name="Equation" r:id="rId4" imgW="634680" imgH="253800" progId="Equation.DSMT4">
                  <p:embed/>
                  <p:pic>
                    <p:nvPicPr>
                      <p:cNvPr id="8" name="Object 7">
                        <a:extLst>
                          <a:ext uri="{FF2B5EF4-FFF2-40B4-BE49-F238E27FC236}">
                            <a16:creationId xmlns:a16="http://schemas.microsoft.com/office/drawing/2014/main" id="{B72CC016-98BE-4BC6-9AE5-E1DF8EB6683A}"/>
                          </a:ext>
                        </a:extLst>
                      </p:cNvPr>
                      <p:cNvPicPr/>
                      <p:nvPr/>
                    </p:nvPicPr>
                    <p:blipFill>
                      <a:blip r:embed="rId5"/>
                      <a:stretch>
                        <a:fillRect/>
                      </a:stretch>
                    </p:blipFill>
                    <p:spPr>
                      <a:xfrm>
                        <a:off x="2438401" y="2741469"/>
                        <a:ext cx="1190625" cy="476250"/>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2ADFC00F-5A6F-43E4-BD2B-E0FB5AA8BD78}"/>
              </a:ext>
            </a:extLst>
          </p:cNvPr>
          <p:cNvGraphicFramePr>
            <a:graphicFrameLocks noChangeAspect="1"/>
          </p:cNvGraphicFramePr>
          <p:nvPr>
            <p:extLst>
              <p:ext uri="{D42A27DB-BD31-4B8C-83A1-F6EECF244321}">
                <p14:modId xmlns:p14="http://schemas.microsoft.com/office/powerpoint/2010/main" val="2839221060"/>
              </p:ext>
            </p:extLst>
          </p:nvPr>
        </p:nvGraphicFramePr>
        <p:xfrm>
          <a:off x="3629025" y="2693844"/>
          <a:ext cx="790574" cy="467158"/>
        </p:xfrm>
        <a:graphic>
          <a:graphicData uri="http://schemas.openxmlformats.org/presentationml/2006/ole">
            <mc:AlternateContent xmlns:mc="http://schemas.openxmlformats.org/markup-compatibility/2006">
              <mc:Choice xmlns:v="urn:schemas-microsoft-com:vml" Requires="v">
                <p:oleObj name="Equation" r:id="rId6" imgW="279360" imgH="164880" progId="Equation.DSMT4">
                  <p:embed/>
                </p:oleObj>
              </mc:Choice>
              <mc:Fallback>
                <p:oleObj name="Equation" r:id="rId6" imgW="279360" imgH="164880" progId="Equation.DSMT4">
                  <p:embed/>
                  <p:pic>
                    <p:nvPicPr>
                      <p:cNvPr id="9" name="Object 8">
                        <a:extLst>
                          <a:ext uri="{FF2B5EF4-FFF2-40B4-BE49-F238E27FC236}">
                            <a16:creationId xmlns:a16="http://schemas.microsoft.com/office/drawing/2014/main" id="{2ADFC00F-5A6F-43E4-BD2B-E0FB5AA8BD78}"/>
                          </a:ext>
                        </a:extLst>
                      </p:cNvPr>
                      <p:cNvPicPr/>
                      <p:nvPr/>
                    </p:nvPicPr>
                    <p:blipFill>
                      <a:blip r:embed="rId7"/>
                      <a:stretch>
                        <a:fillRect/>
                      </a:stretch>
                    </p:blipFill>
                    <p:spPr>
                      <a:xfrm>
                        <a:off x="3629025" y="2693844"/>
                        <a:ext cx="790574" cy="467158"/>
                      </a:xfrm>
                      <a:prstGeom prst="rect">
                        <a:avLst/>
                      </a:prstGeom>
                    </p:spPr>
                  </p:pic>
                </p:oleObj>
              </mc:Fallback>
            </mc:AlternateContent>
          </a:graphicData>
        </a:graphic>
      </p:graphicFrame>
      <p:sp>
        <p:nvSpPr>
          <p:cNvPr id="10" name="Content Placeholder 2">
            <a:extLst>
              <a:ext uri="{FF2B5EF4-FFF2-40B4-BE49-F238E27FC236}">
                <a16:creationId xmlns:a16="http://schemas.microsoft.com/office/drawing/2014/main" id="{FE924E72-BB63-4164-8BC4-4A1B76868FA6}"/>
              </a:ext>
            </a:extLst>
          </p:cNvPr>
          <p:cNvSpPr txBox="1">
            <a:spLocks/>
          </p:cNvSpPr>
          <p:nvPr/>
        </p:nvSpPr>
        <p:spPr>
          <a:xfrm>
            <a:off x="1676400" y="3386571"/>
            <a:ext cx="8382000" cy="565438"/>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dirty="0"/>
              <a:t>Evaluate the following: </a:t>
            </a:r>
          </a:p>
        </p:txBody>
      </p:sp>
      <p:graphicFrame>
        <p:nvGraphicFramePr>
          <p:cNvPr id="14" name="Object 13">
            <a:extLst>
              <a:ext uri="{FF2B5EF4-FFF2-40B4-BE49-F238E27FC236}">
                <a16:creationId xmlns:a16="http://schemas.microsoft.com/office/drawing/2014/main" id="{769E58B9-FE14-43DD-BCB0-35FDC5B8BA96}"/>
              </a:ext>
            </a:extLst>
          </p:cNvPr>
          <p:cNvGraphicFramePr>
            <a:graphicFrameLocks noChangeAspect="1"/>
          </p:cNvGraphicFramePr>
          <p:nvPr>
            <p:extLst>
              <p:ext uri="{D42A27DB-BD31-4B8C-83A1-F6EECF244321}">
                <p14:modId xmlns:p14="http://schemas.microsoft.com/office/powerpoint/2010/main" val="3089907852"/>
              </p:ext>
            </p:extLst>
          </p:nvPr>
        </p:nvGraphicFramePr>
        <p:xfrm>
          <a:off x="5319714" y="2141538"/>
          <a:ext cx="2809875" cy="476250"/>
        </p:xfrm>
        <a:graphic>
          <a:graphicData uri="http://schemas.openxmlformats.org/presentationml/2006/ole">
            <mc:AlternateContent xmlns:mc="http://schemas.openxmlformats.org/markup-compatibility/2006">
              <mc:Choice xmlns:v="urn:schemas-microsoft-com:vml" Requires="v">
                <p:oleObj name="Equation" r:id="rId8" imgW="1498320" imgH="253800" progId="Equation.DSMT4">
                  <p:embed/>
                </p:oleObj>
              </mc:Choice>
              <mc:Fallback>
                <p:oleObj name="Equation" r:id="rId8" imgW="1498320" imgH="253800" progId="Equation.DSMT4">
                  <p:embed/>
                  <p:pic>
                    <p:nvPicPr>
                      <p:cNvPr id="14" name="Object 13">
                        <a:extLst>
                          <a:ext uri="{FF2B5EF4-FFF2-40B4-BE49-F238E27FC236}">
                            <a16:creationId xmlns:a16="http://schemas.microsoft.com/office/drawing/2014/main" id="{769E58B9-FE14-43DD-BCB0-35FDC5B8BA96}"/>
                          </a:ext>
                        </a:extLst>
                      </p:cNvPr>
                      <p:cNvPicPr/>
                      <p:nvPr/>
                    </p:nvPicPr>
                    <p:blipFill>
                      <a:blip r:embed="rId9"/>
                      <a:stretch>
                        <a:fillRect/>
                      </a:stretch>
                    </p:blipFill>
                    <p:spPr>
                      <a:xfrm>
                        <a:off x="5319714" y="2141538"/>
                        <a:ext cx="2809875" cy="476250"/>
                      </a:xfrm>
                      <a:prstGeom prst="rect">
                        <a:avLst/>
                      </a:prstGeom>
                    </p:spPr>
                  </p:pic>
                </p:oleObj>
              </mc:Fallback>
            </mc:AlternateContent>
          </a:graphicData>
        </a:graphic>
      </p:graphicFrame>
      <p:sp>
        <p:nvSpPr>
          <p:cNvPr id="15" name="Right Brace 14">
            <a:extLst>
              <a:ext uri="{FF2B5EF4-FFF2-40B4-BE49-F238E27FC236}">
                <a16:creationId xmlns:a16="http://schemas.microsoft.com/office/drawing/2014/main" id="{77E4885E-4ACA-423A-9AC7-C2B86AC06523}"/>
              </a:ext>
            </a:extLst>
          </p:cNvPr>
          <p:cNvSpPr/>
          <p:nvPr/>
        </p:nvSpPr>
        <p:spPr>
          <a:xfrm rot="5400000">
            <a:off x="5690322" y="2150919"/>
            <a:ext cx="304800" cy="990600"/>
          </a:xfrm>
          <a:prstGeom prst="rightBrace">
            <a:avLst>
              <a:gd name="adj1" fmla="val 33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16" name="Object 15">
            <a:extLst>
              <a:ext uri="{FF2B5EF4-FFF2-40B4-BE49-F238E27FC236}">
                <a16:creationId xmlns:a16="http://schemas.microsoft.com/office/drawing/2014/main" id="{A5A9CD76-0ABD-4553-8D82-C5CE75328667}"/>
              </a:ext>
            </a:extLst>
          </p:cNvPr>
          <p:cNvGraphicFramePr>
            <a:graphicFrameLocks noChangeAspect="1"/>
          </p:cNvGraphicFramePr>
          <p:nvPr>
            <p:extLst>
              <p:ext uri="{D42A27DB-BD31-4B8C-83A1-F6EECF244321}">
                <p14:modId xmlns:p14="http://schemas.microsoft.com/office/powerpoint/2010/main" val="2738550422"/>
              </p:ext>
            </p:extLst>
          </p:nvPr>
        </p:nvGraphicFramePr>
        <p:xfrm>
          <a:off x="5702301" y="2814783"/>
          <a:ext cx="404812" cy="333375"/>
        </p:xfrm>
        <a:graphic>
          <a:graphicData uri="http://schemas.openxmlformats.org/presentationml/2006/ole">
            <mc:AlternateContent xmlns:mc="http://schemas.openxmlformats.org/markup-compatibility/2006">
              <mc:Choice xmlns:v="urn:schemas-microsoft-com:vml" Requires="v">
                <p:oleObj name="Equation" r:id="rId10" imgW="215640" imgH="177480" progId="Equation.DSMT4">
                  <p:embed/>
                </p:oleObj>
              </mc:Choice>
              <mc:Fallback>
                <p:oleObj name="Equation" r:id="rId10" imgW="215640" imgH="177480" progId="Equation.DSMT4">
                  <p:embed/>
                  <p:pic>
                    <p:nvPicPr>
                      <p:cNvPr id="16" name="Object 15">
                        <a:extLst>
                          <a:ext uri="{FF2B5EF4-FFF2-40B4-BE49-F238E27FC236}">
                            <a16:creationId xmlns:a16="http://schemas.microsoft.com/office/drawing/2014/main" id="{A5A9CD76-0ABD-4553-8D82-C5CE75328667}"/>
                          </a:ext>
                        </a:extLst>
                      </p:cNvPr>
                      <p:cNvPicPr/>
                      <p:nvPr/>
                    </p:nvPicPr>
                    <p:blipFill>
                      <a:blip r:embed="rId11"/>
                      <a:stretch>
                        <a:fillRect/>
                      </a:stretch>
                    </p:blipFill>
                    <p:spPr>
                      <a:xfrm>
                        <a:off x="5702301" y="2814783"/>
                        <a:ext cx="404812" cy="333375"/>
                      </a:xfrm>
                      <a:prstGeom prst="rect">
                        <a:avLst/>
                      </a:prstGeom>
                    </p:spPr>
                  </p:pic>
                </p:oleObj>
              </mc:Fallback>
            </mc:AlternateContent>
          </a:graphicData>
        </a:graphic>
      </p:graphicFrame>
      <p:graphicFrame>
        <p:nvGraphicFramePr>
          <p:cNvPr id="17" name="Object 16">
            <a:extLst>
              <a:ext uri="{FF2B5EF4-FFF2-40B4-BE49-F238E27FC236}">
                <a16:creationId xmlns:a16="http://schemas.microsoft.com/office/drawing/2014/main" id="{9395235B-B733-444D-96E8-A5107D2BFD60}"/>
              </a:ext>
            </a:extLst>
          </p:cNvPr>
          <p:cNvGraphicFramePr>
            <a:graphicFrameLocks noChangeAspect="1"/>
          </p:cNvGraphicFramePr>
          <p:nvPr>
            <p:extLst>
              <p:ext uri="{D42A27DB-BD31-4B8C-83A1-F6EECF244321}">
                <p14:modId xmlns:p14="http://schemas.microsoft.com/office/powerpoint/2010/main" val="3248096138"/>
              </p:ext>
            </p:extLst>
          </p:nvPr>
        </p:nvGraphicFramePr>
        <p:xfrm>
          <a:off x="7467601" y="2705100"/>
          <a:ext cx="1077913" cy="503238"/>
        </p:xfrm>
        <a:graphic>
          <a:graphicData uri="http://schemas.openxmlformats.org/presentationml/2006/ole">
            <mc:AlternateContent xmlns:mc="http://schemas.openxmlformats.org/markup-compatibility/2006">
              <mc:Choice xmlns:v="urn:schemas-microsoft-com:vml" Requires="v">
                <p:oleObj name="Equation" r:id="rId12" imgW="380880" imgH="177480" progId="Equation.DSMT4">
                  <p:embed/>
                </p:oleObj>
              </mc:Choice>
              <mc:Fallback>
                <p:oleObj name="Equation" r:id="rId12" imgW="380880" imgH="177480" progId="Equation.DSMT4">
                  <p:embed/>
                  <p:pic>
                    <p:nvPicPr>
                      <p:cNvPr id="17" name="Object 16">
                        <a:extLst>
                          <a:ext uri="{FF2B5EF4-FFF2-40B4-BE49-F238E27FC236}">
                            <a16:creationId xmlns:a16="http://schemas.microsoft.com/office/drawing/2014/main" id="{9395235B-B733-444D-96E8-A5107D2BFD60}"/>
                          </a:ext>
                        </a:extLst>
                      </p:cNvPr>
                      <p:cNvPicPr/>
                      <p:nvPr/>
                    </p:nvPicPr>
                    <p:blipFill>
                      <a:blip r:embed="rId13"/>
                      <a:stretch>
                        <a:fillRect/>
                      </a:stretch>
                    </p:blipFill>
                    <p:spPr>
                      <a:xfrm>
                        <a:off x="7467601" y="2705100"/>
                        <a:ext cx="1077913" cy="503238"/>
                      </a:xfrm>
                      <a:prstGeom prst="rect">
                        <a:avLst/>
                      </a:prstGeom>
                    </p:spPr>
                  </p:pic>
                </p:oleObj>
              </mc:Fallback>
            </mc:AlternateContent>
          </a:graphicData>
        </a:graphic>
      </p:graphicFrame>
      <p:sp>
        <p:nvSpPr>
          <p:cNvPr id="18" name="Right Brace 17">
            <a:extLst>
              <a:ext uri="{FF2B5EF4-FFF2-40B4-BE49-F238E27FC236}">
                <a16:creationId xmlns:a16="http://schemas.microsoft.com/office/drawing/2014/main" id="{D2E0CC8C-AABD-467A-8FCC-4BBDE59B35F1}"/>
              </a:ext>
            </a:extLst>
          </p:cNvPr>
          <p:cNvSpPr/>
          <p:nvPr/>
        </p:nvSpPr>
        <p:spPr>
          <a:xfrm rot="5400000">
            <a:off x="7062645" y="2160301"/>
            <a:ext cx="304800" cy="990600"/>
          </a:xfrm>
          <a:prstGeom prst="rightBrace">
            <a:avLst>
              <a:gd name="adj1" fmla="val 33333"/>
              <a:gd name="adj2" fmla="val 50000"/>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CA"/>
          </a:p>
        </p:txBody>
      </p:sp>
      <p:graphicFrame>
        <p:nvGraphicFramePr>
          <p:cNvPr id="19" name="Object 18">
            <a:extLst>
              <a:ext uri="{FF2B5EF4-FFF2-40B4-BE49-F238E27FC236}">
                <a16:creationId xmlns:a16="http://schemas.microsoft.com/office/drawing/2014/main" id="{578150E5-9232-4A0E-A2B5-380A70CEDA8E}"/>
              </a:ext>
            </a:extLst>
          </p:cNvPr>
          <p:cNvGraphicFramePr>
            <a:graphicFrameLocks noChangeAspect="1"/>
          </p:cNvGraphicFramePr>
          <p:nvPr>
            <p:extLst>
              <p:ext uri="{D42A27DB-BD31-4B8C-83A1-F6EECF244321}">
                <p14:modId xmlns:p14="http://schemas.microsoft.com/office/powerpoint/2010/main" val="3209592295"/>
              </p:ext>
            </p:extLst>
          </p:nvPr>
        </p:nvGraphicFramePr>
        <p:xfrm>
          <a:off x="7010400" y="2824164"/>
          <a:ext cx="381000" cy="333375"/>
        </p:xfrm>
        <a:graphic>
          <a:graphicData uri="http://schemas.openxmlformats.org/presentationml/2006/ole">
            <mc:AlternateContent xmlns:mc="http://schemas.openxmlformats.org/markup-compatibility/2006">
              <mc:Choice xmlns:v="urn:schemas-microsoft-com:vml" Requires="v">
                <p:oleObj name="Equation" r:id="rId14" imgW="203040" imgH="177480" progId="Equation.DSMT4">
                  <p:embed/>
                </p:oleObj>
              </mc:Choice>
              <mc:Fallback>
                <p:oleObj name="Equation" r:id="rId14" imgW="203040" imgH="177480" progId="Equation.DSMT4">
                  <p:embed/>
                  <p:pic>
                    <p:nvPicPr>
                      <p:cNvPr id="19" name="Object 18">
                        <a:extLst>
                          <a:ext uri="{FF2B5EF4-FFF2-40B4-BE49-F238E27FC236}">
                            <a16:creationId xmlns:a16="http://schemas.microsoft.com/office/drawing/2014/main" id="{578150E5-9232-4A0E-A2B5-380A70CEDA8E}"/>
                          </a:ext>
                        </a:extLst>
                      </p:cNvPr>
                      <p:cNvPicPr/>
                      <p:nvPr/>
                    </p:nvPicPr>
                    <p:blipFill>
                      <a:blip r:embed="rId15"/>
                      <a:stretch>
                        <a:fillRect/>
                      </a:stretch>
                    </p:blipFill>
                    <p:spPr>
                      <a:xfrm>
                        <a:off x="7010400" y="2824164"/>
                        <a:ext cx="381000" cy="333375"/>
                      </a:xfrm>
                      <a:prstGeom prst="rect">
                        <a:avLst/>
                      </a:prstGeom>
                    </p:spPr>
                  </p:pic>
                </p:oleObj>
              </mc:Fallback>
            </mc:AlternateContent>
          </a:graphicData>
        </a:graphic>
      </p:graphicFrame>
      <p:graphicFrame>
        <p:nvGraphicFramePr>
          <p:cNvPr id="20" name="Object 19">
            <a:extLst>
              <a:ext uri="{FF2B5EF4-FFF2-40B4-BE49-F238E27FC236}">
                <a16:creationId xmlns:a16="http://schemas.microsoft.com/office/drawing/2014/main" id="{BF1412A0-97A9-42FF-979A-94820ECB24C8}"/>
              </a:ext>
            </a:extLst>
          </p:cNvPr>
          <p:cNvGraphicFramePr>
            <a:graphicFrameLocks noChangeAspect="1"/>
          </p:cNvGraphicFramePr>
          <p:nvPr>
            <p:extLst>
              <p:ext uri="{D42A27DB-BD31-4B8C-83A1-F6EECF244321}">
                <p14:modId xmlns:p14="http://schemas.microsoft.com/office/powerpoint/2010/main" val="2662987156"/>
              </p:ext>
            </p:extLst>
          </p:nvPr>
        </p:nvGraphicFramePr>
        <p:xfrm>
          <a:off x="1704110" y="3910446"/>
          <a:ext cx="3190875" cy="476250"/>
        </p:xfrm>
        <a:graphic>
          <a:graphicData uri="http://schemas.openxmlformats.org/presentationml/2006/ole">
            <mc:AlternateContent xmlns:mc="http://schemas.openxmlformats.org/markup-compatibility/2006">
              <mc:Choice xmlns:v="urn:schemas-microsoft-com:vml" Requires="v">
                <p:oleObj name="Equation" r:id="rId16" imgW="1701720" imgH="253800" progId="Equation.DSMT4">
                  <p:embed/>
                </p:oleObj>
              </mc:Choice>
              <mc:Fallback>
                <p:oleObj name="Equation" r:id="rId16" imgW="1701720" imgH="253800" progId="Equation.DSMT4">
                  <p:embed/>
                  <p:pic>
                    <p:nvPicPr>
                      <p:cNvPr id="20" name="Object 19">
                        <a:extLst>
                          <a:ext uri="{FF2B5EF4-FFF2-40B4-BE49-F238E27FC236}">
                            <a16:creationId xmlns:a16="http://schemas.microsoft.com/office/drawing/2014/main" id="{BF1412A0-97A9-42FF-979A-94820ECB24C8}"/>
                          </a:ext>
                        </a:extLst>
                      </p:cNvPr>
                      <p:cNvPicPr/>
                      <p:nvPr/>
                    </p:nvPicPr>
                    <p:blipFill>
                      <a:blip r:embed="rId17"/>
                      <a:stretch>
                        <a:fillRect/>
                      </a:stretch>
                    </p:blipFill>
                    <p:spPr>
                      <a:xfrm>
                        <a:off x="1704110" y="3910446"/>
                        <a:ext cx="3190875" cy="476250"/>
                      </a:xfrm>
                      <a:prstGeom prst="rect">
                        <a:avLst/>
                      </a:prstGeom>
                    </p:spPr>
                  </p:pic>
                </p:oleObj>
              </mc:Fallback>
            </mc:AlternateContent>
          </a:graphicData>
        </a:graphic>
      </p:graphicFrame>
      <p:graphicFrame>
        <p:nvGraphicFramePr>
          <p:cNvPr id="21" name="Object 20">
            <a:extLst>
              <a:ext uri="{FF2B5EF4-FFF2-40B4-BE49-F238E27FC236}">
                <a16:creationId xmlns:a16="http://schemas.microsoft.com/office/drawing/2014/main" id="{0D9AE087-7B4A-46F2-9DFC-00E15DC5620B}"/>
              </a:ext>
            </a:extLst>
          </p:cNvPr>
          <p:cNvGraphicFramePr>
            <a:graphicFrameLocks noChangeAspect="1"/>
          </p:cNvGraphicFramePr>
          <p:nvPr>
            <p:extLst>
              <p:ext uri="{D42A27DB-BD31-4B8C-83A1-F6EECF244321}">
                <p14:modId xmlns:p14="http://schemas.microsoft.com/office/powerpoint/2010/main" val="1997439054"/>
              </p:ext>
            </p:extLst>
          </p:nvPr>
        </p:nvGraphicFramePr>
        <p:xfrm>
          <a:off x="1733550" y="4881563"/>
          <a:ext cx="4286250" cy="476250"/>
        </p:xfrm>
        <a:graphic>
          <a:graphicData uri="http://schemas.openxmlformats.org/presentationml/2006/ole">
            <mc:AlternateContent xmlns:mc="http://schemas.openxmlformats.org/markup-compatibility/2006">
              <mc:Choice xmlns:v="urn:schemas-microsoft-com:vml" Requires="v">
                <p:oleObj name="Equation" r:id="rId18" imgW="2286000" imgH="253800" progId="Equation.DSMT4">
                  <p:embed/>
                </p:oleObj>
              </mc:Choice>
              <mc:Fallback>
                <p:oleObj name="Equation" r:id="rId18" imgW="2286000" imgH="253800" progId="Equation.DSMT4">
                  <p:embed/>
                  <p:pic>
                    <p:nvPicPr>
                      <p:cNvPr id="21" name="Object 20">
                        <a:extLst>
                          <a:ext uri="{FF2B5EF4-FFF2-40B4-BE49-F238E27FC236}">
                            <a16:creationId xmlns:a16="http://schemas.microsoft.com/office/drawing/2014/main" id="{0D9AE087-7B4A-46F2-9DFC-00E15DC5620B}"/>
                          </a:ext>
                        </a:extLst>
                      </p:cNvPr>
                      <p:cNvPicPr/>
                      <p:nvPr/>
                    </p:nvPicPr>
                    <p:blipFill>
                      <a:blip r:embed="rId19"/>
                      <a:stretch>
                        <a:fillRect/>
                      </a:stretch>
                    </p:blipFill>
                    <p:spPr>
                      <a:xfrm>
                        <a:off x="1733550" y="4881563"/>
                        <a:ext cx="4286250" cy="476250"/>
                      </a:xfrm>
                      <a:prstGeom prst="rect">
                        <a:avLst/>
                      </a:prstGeom>
                    </p:spPr>
                  </p:pic>
                </p:oleObj>
              </mc:Fallback>
            </mc:AlternateContent>
          </a:graphicData>
        </a:graphic>
      </p:graphicFrame>
      <p:graphicFrame>
        <p:nvGraphicFramePr>
          <p:cNvPr id="22" name="Object 21">
            <a:extLst>
              <a:ext uri="{FF2B5EF4-FFF2-40B4-BE49-F238E27FC236}">
                <a16:creationId xmlns:a16="http://schemas.microsoft.com/office/drawing/2014/main" id="{C5EB1C34-0B96-4A6E-B4ED-A70DBD18AADC}"/>
              </a:ext>
            </a:extLst>
          </p:cNvPr>
          <p:cNvGraphicFramePr>
            <a:graphicFrameLocks noChangeAspect="1"/>
          </p:cNvGraphicFramePr>
          <p:nvPr>
            <p:extLst>
              <p:ext uri="{D42A27DB-BD31-4B8C-83A1-F6EECF244321}">
                <p14:modId xmlns:p14="http://schemas.microsoft.com/office/powerpoint/2010/main" val="1606982433"/>
              </p:ext>
            </p:extLst>
          </p:nvPr>
        </p:nvGraphicFramePr>
        <p:xfrm>
          <a:off x="1719262" y="5924550"/>
          <a:ext cx="5214938" cy="476250"/>
        </p:xfrm>
        <a:graphic>
          <a:graphicData uri="http://schemas.openxmlformats.org/presentationml/2006/ole">
            <mc:AlternateContent xmlns:mc="http://schemas.openxmlformats.org/markup-compatibility/2006">
              <mc:Choice xmlns:v="urn:schemas-microsoft-com:vml" Requires="v">
                <p:oleObj name="Equation" r:id="rId20" imgW="2781000" imgH="253800" progId="Equation.DSMT4">
                  <p:embed/>
                </p:oleObj>
              </mc:Choice>
              <mc:Fallback>
                <p:oleObj name="Equation" r:id="rId20" imgW="2781000" imgH="253800" progId="Equation.DSMT4">
                  <p:embed/>
                  <p:pic>
                    <p:nvPicPr>
                      <p:cNvPr id="22" name="Object 21">
                        <a:extLst>
                          <a:ext uri="{FF2B5EF4-FFF2-40B4-BE49-F238E27FC236}">
                            <a16:creationId xmlns:a16="http://schemas.microsoft.com/office/drawing/2014/main" id="{C5EB1C34-0B96-4A6E-B4ED-A70DBD18AADC}"/>
                          </a:ext>
                        </a:extLst>
                      </p:cNvPr>
                      <p:cNvPicPr/>
                      <p:nvPr/>
                    </p:nvPicPr>
                    <p:blipFill>
                      <a:blip r:embed="rId21"/>
                      <a:stretch>
                        <a:fillRect/>
                      </a:stretch>
                    </p:blipFill>
                    <p:spPr>
                      <a:xfrm>
                        <a:off x="1719262" y="5924550"/>
                        <a:ext cx="5214938" cy="476250"/>
                      </a:xfrm>
                      <a:prstGeom prst="rect">
                        <a:avLst/>
                      </a:prstGeom>
                    </p:spPr>
                  </p:pic>
                </p:oleObj>
              </mc:Fallback>
            </mc:AlternateContent>
          </a:graphicData>
        </a:graphic>
      </p:graphicFrame>
    </p:spTree>
    <p:extLst>
      <p:ext uri="{BB962C8B-B14F-4D97-AF65-F5344CB8AC3E}">
        <p14:creationId xmlns:p14="http://schemas.microsoft.com/office/powerpoint/2010/main" val="756652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fade">
                                      <p:cBhvr>
                                        <p:cTn id="27" dur="500"/>
                                        <p:tgtEl>
                                          <p:spTgt spid="1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Effect transition="in" filter="wipe(down)">
                                      <p:cBhvr>
                                        <p:cTn id="32" dur="500"/>
                                        <p:tgtEl>
                                          <p:spTgt spid="1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500"/>
                                        <p:tgtEl>
                                          <p:spTgt spid="1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fade">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wipe(down)">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par>
                                <p:cTn id="63" presetID="10" presetClass="entr" presetSubtype="0" fill="hold" nodeType="withEffect">
                                  <p:stCondLst>
                                    <p:cond delay="0"/>
                                  </p:stCondLst>
                                  <p:childTnLst>
                                    <p:set>
                                      <p:cBhvr>
                                        <p:cTn id="64" dur="1" fill="hold">
                                          <p:stCondLst>
                                            <p:cond delay="0"/>
                                          </p:stCondLst>
                                        </p:cTn>
                                        <p:tgtEl>
                                          <p:spTgt spid="21"/>
                                        </p:tgtEl>
                                        <p:attrNameLst>
                                          <p:attrName>style.visibility</p:attrName>
                                        </p:attrNameLst>
                                      </p:cBhvr>
                                      <p:to>
                                        <p:strVal val="visible"/>
                                      </p:to>
                                    </p:set>
                                    <p:animEffect transition="in" filter="fade">
                                      <p:cBhvr>
                                        <p:cTn id="65" dur="500"/>
                                        <p:tgtEl>
                                          <p:spTgt spid="21"/>
                                        </p:tgtEl>
                                      </p:cBhvr>
                                    </p:animEffect>
                                  </p:childTnLst>
                                </p:cTn>
                              </p:par>
                              <p:par>
                                <p:cTn id="66" presetID="10" presetClass="entr" presetSubtype="0" fill="hold" nodeType="withEffect">
                                  <p:stCondLst>
                                    <p:cond delay="0"/>
                                  </p:stCondLst>
                                  <p:childTnLst>
                                    <p:set>
                                      <p:cBhvr>
                                        <p:cTn id="67" dur="1" fill="hold">
                                          <p:stCondLst>
                                            <p:cond delay="0"/>
                                          </p:stCondLst>
                                        </p:cTn>
                                        <p:tgtEl>
                                          <p:spTgt spid="22"/>
                                        </p:tgtEl>
                                        <p:attrNameLst>
                                          <p:attrName>style.visibility</p:attrName>
                                        </p:attrNameLst>
                                      </p:cBhvr>
                                      <p:to>
                                        <p:strVal val="visible"/>
                                      </p:to>
                                    </p:set>
                                    <p:animEffect transition="in" filter="fade">
                                      <p:cBhvr>
                                        <p:cTn id="6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p:bldP spid="15" grpId="0" animBg="1"/>
      <p:bldP spid="1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635698-5B35-431B-81D8-D9EF30BEA4A6}"/>
              </a:ext>
            </a:extLst>
          </p:cNvPr>
          <p:cNvSpPr>
            <a:spLocks noGrp="1"/>
          </p:cNvSpPr>
          <p:nvPr>
            <p:ph type="title"/>
          </p:nvPr>
        </p:nvSpPr>
        <p:spPr>
          <a:xfrm>
            <a:off x="304801" y="274638"/>
            <a:ext cx="9144000" cy="563562"/>
          </a:xfrm>
        </p:spPr>
        <p:txBody>
          <a:bodyPr/>
          <a:lstStyle/>
          <a:p>
            <a:r>
              <a:rPr lang="en-CA" dirty="0"/>
              <a:t>VI) Finding Averages: </a:t>
            </a:r>
          </a:p>
        </p:txBody>
      </p:sp>
      <p:sp>
        <p:nvSpPr>
          <p:cNvPr id="3" name="Content Placeholder 2">
            <a:extLst>
              <a:ext uri="{FF2B5EF4-FFF2-40B4-BE49-F238E27FC236}">
                <a16:creationId xmlns:a16="http://schemas.microsoft.com/office/drawing/2014/main" id="{4F635673-A31F-4941-A090-E71748F8E97B}"/>
              </a:ext>
            </a:extLst>
          </p:cNvPr>
          <p:cNvSpPr>
            <a:spLocks noGrp="1"/>
          </p:cNvSpPr>
          <p:nvPr>
            <p:ph sz="quarter" idx="1"/>
          </p:nvPr>
        </p:nvSpPr>
        <p:spPr>
          <a:xfrm>
            <a:off x="304801" y="838200"/>
            <a:ext cx="11201399" cy="1302327"/>
          </a:xfrm>
        </p:spPr>
        <p:txBody>
          <a:bodyPr>
            <a:normAutofit/>
          </a:bodyPr>
          <a:lstStyle/>
          <a:p>
            <a:r>
              <a:rPr lang="en-CA" sz="2200" dirty="0"/>
              <a:t>To find the average of a group of values, take the sum of the all the terms and then divide by how many there terms there are</a:t>
            </a:r>
          </a:p>
        </p:txBody>
      </p:sp>
      <p:sp>
        <p:nvSpPr>
          <p:cNvPr id="4" name="Content Placeholder 2">
            <a:extLst>
              <a:ext uri="{FF2B5EF4-FFF2-40B4-BE49-F238E27FC236}">
                <a16:creationId xmlns:a16="http://schemas.microsoft.com/office/drawing/2014/main" id="{10D694E4-74CB-4F01-8D08-B495A06B4107}"/>
              </a:ext>
            </a:extLst>
          </p:cNvPr>
          <p:cNvSpPr txBox="1">
            <a:spLocks/>
          </p:cNvSpPr>
          <p:nvPr/>
        </p:nvSpPr>
        <p:spPr>
          <a:xfrm>
            <a:off x="304801" y="2154382"/>
            <a:ext cx="11353799" cy="1302327"/>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Ex:  Susan wrote 5 exams this year and her marks are: 78%, 80%, 90%, 85%, and 99%.  What is the average of her five marks? </a:t>
            </a:r>
          </a:p>
        </p:txBody>
      </p:sp>
      <p:graphicFrame>
        <p:nvGraphicFramePr>
          <p:cNvPr id="5" name="Object 4">
            <a:extLst>
              <a:ext uri="{FF2B5EF4-FFF2-40B4-BE49-F238E27FC236}">
                <a16:creationId xmlns:a16="http://schemas.microsoft.com/office/drawing/2014/main" id="{E1F754C3-383F-4587-AC95-30BD1026FD36}"/>
              </a:ext>
            </a:extLst>
          </p:cNvPr>
          <p:cNvGraphicFramePr>
            <a:graphicFrameLocks noChangeAspect="1"/>
          </p:cNvGraphicFramePr>
          <p:nvPr>
            <p:extLst>
              <p:ext uri="{D42A27DB-BD31-4B8C-83A1-F6EECF244321}">
                <p14:modId xmlns:p14="http://schemas.microsoft.com/office/powerpoint/2010/main" val="1238119268"/>
              </p:ext>
            </p:extLst>
          </p:nvPr>
        </p:nvGraphicFramePr>
        <p:xfrm>
          <a:off x="4038600" y="3200401"/>
          <a:ext cx="3286126" cy="738187"/>
        </p:xfrm>
        <a:graphic>
          <a:graphicData uri="http://schemas.openxmlformats.org/presentationml/2006/ole">
            <mc:AlternateContent xmlns:mc="http://schemas.openxmlformats.org/markup-compatibility/2006">
              <mc:Choice xmlns:v="urn:schemas-microsoft-com:vml" Requires="v">
                <p:oleObj name="Equation" r:id="rId2" imgW="1752480" imgH="393480" progId="Equation.DSMT4">
                  <p:embed/>
                </p:oleObj>
              </mc:Choice>
              <mc:Fallback>
                <p:oleObj name="Equation" r:id="rId2" imgW="1752480" imgH="393480" progId="Equation.DSMT4">
                  <p:embed/>
                  <p:pic>
                    <p:nvPicPr>
                      <p:cNvPr id="5" name="Object 4">
                        <a:extLst>
                          <a:ext uri="{FF2B5EF4-FFF2-40B4-BE49-F238E27FC236}">
                            <a16:creationId xmlns:a16="http://schemas.microsoft.com/office/drawing/2014/main" id="{E1F754C3-383F-4587-AC95-30BD1026FD36}"/>
                          </a:ext>
                        </a:extLst>
                      </p:cNvPr>
                      <p:cNvPicPr/>
                      <p:nvPr/>
                    </p:nvPicPr>
                    <p:blipFill>
                      <a:blip r:embed="rId3"/>
                      <a:stretch>
                        <a:fillRect/>
                      </a:stretch>
                    </p:blipFill>
                    <p:spPr>
                      <a:xfrm>
                        <a:off x="4038600" y="3200401"/>
                        <a:ext cx="3286126" cy="738187"/>
                      </a:xfrm>
                      <a:prstGeom prst="rect">
                        <a:avLst/>
                      </a:prstGeom>
                    </p:spPr>
                  </p:pic>
                </p:oleObj>
              </mc:Fallback>
            </mc:AlternateContent>
          </a:graphicData>
        </a:graphic>
      </p:graphicFrame>
      <p:graphicFrame>
        <p:nvGraphicFramePr>
          <p:cNvPr id="6" name="Object 5">
            <a:extLst>
              <a:ext uri="{FF2B5EF4-FFF2-40B4-BE49-F238E27FC236}">
                <a16:creationId xmlns:a16="http://schemas.microsoft.com/office/drawing/2014/main" id="{298484AF-B103-4CCF-983B-63C34D9C4C53}"/>
              </a:ext>
            </a:extLst>
          </p:cNvPr>
          <p:cNvGraphicFramePr>
            <a:graphicFrameLocks noChangeAspect="1"/>
          </p:cNvGraphicFramePr>
          <p:nvPr>
            <p:extLst>
              <p:ext uri="{D42A27DB-BD31-4B8C-83A1-F6EECF244321}">
                <p14:modId xmlns:p14="http://schemas.microsoft.com/office/powerpoint/2010/main" val="886013413"/>
              </p:ext>
            </p:extLst>
          </p:nvPr>
        </p:nvGraphicFramePr>
        <p:xfrm>
          <a:off x="4495800" y="3903951"/>
          <a:ext cx="1447800" cy="460664"/>
        </p:xfrm>
        <a:graphic>
          <a:graphicData uri="http://schemas.openxmlformats.org/presentationml/2006/ole">
            <mc:AlternateContent xmlns:mc="http://schemas.openxmlformats.org/markup-compatibility/2006">
              <mc:Choice xmlns:v="urn:schemas-microsoft-com:vml" Requires="v">
                <p:oleObj name="Equation" r:id="rId4" imgW="558720" imgH="177480" progId="Equation.DSMT4">
                  <p:embed/>
                </p:oleObj>
              </mc:Choice>
              <mc:Fallback>
                <p:oleObj name="Equation" r:id="rId4" imgW="558720" imgH="177480" progId="Equation.DSMT4">
                  <p:embed/>
                  <p:pic>
                    <p:nvPicPr>
                      <p:cNvPr id="6" name="Object 5">
                        <a:extLst>
                          <a:ext uri="{FF2B5EF4-FFF2-40B4-BE49-F238E27FC236}">
                            <a16:creationId xmlns:a16="http://schemas.microsoft.com/office/drawing/2014/main" id="{298484AF-B103-4CCF-983B-63C34D9C4C53}"/>
                          </a:ext>
                        </a:extLst>
                      </p:cNvPr>
                      <p:cNvPicPr/>
                      <p:nvPr/>
                    </p:nvPicPr>
                    <p:blipFill>
                      <a:blip r:embed="rId5"/>
                      <a:stretch>
                        <a:fillRect/>
                      </a:stretch>
                    </p:blipFill>
                    <p:spPr>
                      <a:xfrm>
                        <a:off x="4495800" y="3903951"/>
                        <a:ext cx="1447800" cy="460664"/>
                      </a:xfrm>
                      <a:prstGeom prst="rect">
                        <a:avLst/>
                      </a:prstGeom>
                    </p:spPr>
                  </p:pic>
                </p:oleObj>
              </mc:Fallback>
            </mc:AlternateContent>
          </a:graphicData>
        </a:graphic>
      </p:graphicFrame>
      <p:sp>
        <p:nvSpPr>
          <p:cNvPr id="7" name="Content Placeholder 2">
            <a:extLst>
              <a:ext uri="{FF2B5EF4-FFF2-40B4-BE49-F238E27FC236}">
                <a16:creationId xmlns:a16="http://schemas.microsoft.com/office/drawing/2014/main" id="{946FF819-BB24-42B4-AA0E-8BED7EE99FC5}"/>
              </a:ext>
            </a:extLst>
          </p:cNvPr>
          <p:cNvSpPr txBox="1">
            <a:spLocks/>
          </p:cNvSpPr>
          <p:nvPr/>
        </p:nvSpPr>
        <p:spPr>
          <a:xfrm>
            <a:off x="228600" y="4401633"/>
            <a:ext cx="11506200" cy="1302327"/>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Ex:  Andy got 85% in his first three tests and then 95% in his next four tests.  What is his average mark? </a:t>
            </a:r>
          </a:p>
        </p:txBody>
      </p:sp>
      <p:graphicFrame>
        <p:nvGraphicFramePr>
          <p:cNvPr id="8" name="Object 7">
            <a:extLst>
              <a:ext uri="{FF2B5EF4-FFF2-40B4-BE49-F238E27FC236}">
                <a16:creationId xmlns:a16="http://schemas.microsoft.com/office/drawing/2014/main" id="{2FFF3FF2-09CE-4205-8DD0-CFBBA536F185}"/>
              </a:ext>
            </a:extLst>
          </p:cNvPr>
          <p:cNvGraphicFramePr>
            <a:graphicFrameLocks noChangeAspect="1"/>
          </p:cNvGraphicFramePr>
          <p:nvPr>
            <p:extLst>
              <p:ext uri="{D42A27DB-BD31-4B8C-83A1-F6EECF244321}">
                <p14:modId xmlns:p14="http://schemas.microsoft.com/office/powerpoint/2010/main" val="1486957808"/>
              </p:ext>
            </p:extLst>
          </p:nvPr>
        </p:nvGraphicFramePr>
        <p:xfrm>
          <a:off x="3514726" y="5105401"/>
          <a:ext cx="4333875" cy="738187"/>
        </p:xfrm>
        <a:graphic>
          <a:graphicData uri="http://schemas.openxmlformats.org/presentationml/2006/ole">
            <mc:AlternateContent xmlns:mc="http://schemas.openxmlformats.org/markup-compatibility/2006">
              <mc:Choice xmlns:v="urn:schemas-microsoft-com:vml" Requires="v">
                <p:oleObj name="Equation" r:id="rId6" imgW="2311200" imgH="393480" progId="Equation.DSMT4">
                  <p:embed/>
                </p:oleObj>
              </mc:Choice>
              <mc:Fallback>
                <p:oleObj name="Equation" r:id="rId6" imgW="2311200" imgH="393480" progId="Equation.DSMT4">
                  <p:embed/>
                  <p:pic>
                    <p:nvPicPr>
                      <p:cNvPr id="8" name="Object 7">
                        <a:extLst>
                          <a:ext uri="{FF2B5EF4-FFF2-40B4-BE49-F238E27FC236}">
                            <a16:creationId xmlns:a16="http://schemas.microsoft.com/office/drawing/2014/main" id="{2FFF3FF2-09CE-4205-8DD0-CFBBA536F185}"/>
                          </a:ext>
                        </a:extLst>
                      </p:cNvPr>
                      <p:cNvPicPr/>
                      <p:nvPr/>
                    </p:nvPicPr>
                    <p:blipFill>
                      <a:blip r:embed="rId7"/>
                      <a:stretch>
                        <a:fillRect/>
                      </a:stretch>
                    </p:blipFill>
                    <p:spPr>
                      <a:xfrm>
                        <a:off x="3514726" y="5105401"/>
                        <a:ext cx="4333875" cy="738187"/>
                      </a:xfrm>
                      <a:prstGeom prst="rect">
                        <a:avLst/>
                      </a:prstGeom>
                    </p:spPr>
                  </p:pic>
                </p:oleObj>
              </mc:Fallback>
            </mc:AlternateContent>
          </a:graphicData>
        </a:graphic>
      </p:graphicFrame>
      <p:graphicFrame>
        <p:nvGraphicFramePr>
          <p:cNvPr id="9" name="Object 8">
            <a:extLst>
              <a:ext uri="{FF2B5EF4-FFF2-40B4-BE49-F238E27FC236}">
                <a16:creationId xmlns:a16="http://schemas.microsoft.com/office/drawing/2014/main" id="{F31A43A9-B019-4666-8888-C9B2CCEB6A4E}"/>
              </a:ext>
            </a:extLst>
          </p:cNvPr>
          <p:cNvGraphicFramePr>
            <a:graphicFrameLocks noChangeAspect="1"/>
          </p:cNvGraphicFramePr>
          <p:nvPr>
            <p:extLst>
              <p:ext uri="{D42A27DB-BD31-4B8C-83A1-F6EECF244321}">
                <p14:modId xmlns:p14="http://schemas.microsoft.com/office/powerpoint/2010/main" val="989780580"/>
              </p:ext>
            </p:extLst>
          </p:nvPr>
        </p:nvGraphicFramePr>
        <p:xfrm>
          <a:off x="5908965" y="5509130"/>
          <a:ext cx="238125" cy="333375"/>
        </p:xfrm>
        <a:graphic>
          <a:graphicData uri="http://schemas.openxmlformats.org/presentationml/2006/ole">
            <mc:AlternateContent xmlns:mc="http://schemas.openxmlformats.org/markup-compatibility/2006">
              <mc:Choice xmlns:v="urn:schemas-microsoft-com:vml" Requires="v">
                <p:oleObj name="Equation" r:id="rId8" imgW="126720" imgH="177480" progId="Equation.DSMT4">
                  <p:embed/>
                </p:oleObj>
              </mc:Choice>
              <mc:Fallback>
                <p:oleObj name="Equation" r:id="rId8" imgW="126720" imgH="177480" progId="Equation.DSMT4">
                  <p:embed/>
                  <p:pic>
                    <p:nvPicPr>
                      <p:cNvPr id="9" name="Object 8">
                        <a:extLst>
                          <a:ext uri="{FF2B5EF4-FFF2-40B4-BE49-F238E27FC236}">
                            <a16:creationId xmlns:a16="http://schemas.microsoft.com/office/drawing/2014/main" id="{F31A43A9-B019-4666-8888-C9B2CCEB6A4E}"/>
                          </a:ext>
                        </a:extLst>
                      </p:cNvPr>
                      <p:cNvPicPr/>
                      <p:nvPr/>
                    </p:nvPicPr>
                    <p:blipFill>
                      <a:blip r:embed="rId9"/>
                      <a:stretch>
                        <a:fillRect/>
                      </a:stretch>
                    </p:blipFill>
                    <p:spPr>
                      <a:xfrm>
                        <a:off x="5908965" y="5509130"/>
                        <a:ext cx="238125" cy="333375"/>
                      </a:xfrm>
                      <a:prstGeom prst="rect">
                        <a:avLst/>
                      </a:prstGeom>
                    </p:spPr>
                  </p:pic>
                </p:oleObj>
              </mc:Fallback>
            </mc:AlternateContent>
          </a:graphicData>
        </a:graphic>
      </p:graphicFrame>
      <p:graphicFrame>
        <p:nvGraphicFramePr>
          <p:cNvPr id="10" name="Object 9">
            <a:extLst>
              <a:ext uri="{FF2B5EF4-FFF2-40B4-BE49-F238E27FC236}">
                <a16:creationId xmlns:a16="http://schemas.microsoft.com/office/drawing/2014/main" id="{1B48D57C-8663-478A-90A3-D8D9146F01CF}"/>
              </a:ext>
            </a:extLst>
          </p:cNvPr>
          <p:cNvGraphicFramePr>
            <a:graphicFrameLocks noChangeAspect="1"/>
          </p:cNvGraphicFramePr>
          <p:nvPr>
            <p:extLst>
              <p:ext uri="{D42A27DB-BD31-4B8C-83A1-F6EECF244321}">
                <p14:modId xmlns:p14="http://schemas.microsoft.com/office/powerpoint/2010/main" val="487683422"/>
              </p:ext>
            </p:extLst>
          </p:nvPr>
        </p:nvGraphicFramePr>
        <p:xfrm>
          <a:off x="4059383" y="5933208"/>
          <a:ext cx="785813" cy="738188"/>
        </p:xfrm>
        <a:graphic>
          <a:graphicData uri="http://schemas.openxmlformats.org/presentationml/2006/ole">
            <mc:AlternateContent xmlns:mc="http://schemas.openxmlformats.org/markup-compatibility/2006">
              <mc:Choice xmlns:v="urn:schemas-microsoft-com:vml" Requires="v">
                <p:oleObj name="Equation" r:id="rId10" imgW="419040" imgH="393480" progId="Equation.DSMT4">
                  <p:embed/>
                </p:oleObj>
              </mc:Choice>
              <mc:Fallback>
                <p:oleObj name="Equation" r:id="rId10" imgW="419040" imgH="393480" progId="Equation.DSMT4">
                  <p:embed/>
                  <p:pic>
                    <p:nvPicPr>
                      <p:cNvPr id="10" name="Object 9">
                        <a:extLst>
                          <a:ext uri="{FF2B5EF4-FFF2-40B4-BE49-F238E27FC236}">
                            <a16:creationId xmlns:a16="http://schemas.microsoft.com/office/drawing/2014/main" id="{1B48D57C-8663-478A-90A3-D8D9146F01CF}"/>
                          </a:ext>
                        </a:extLst>
                      </p:cNvPr>
                      <p:cNvPicPr/>
                      <p:nvPr/>
                    </p:nvPicPr>
                    <p:blipFill>
                      <a:blip r:embed="rId11"/>
                      <a:stretch>
                        <a:fillRect/>
                      </a:stretch>
                    </p:blipFill>
                    <p:spPr>
                      <a:xfrm>
                        <a:off x="4059383" y="5933208"/>
                        <a:ext cx="785813" cy="738188"/>
                      </a:xfrm>
                      <a:prstGeom prst="rect">
                        <a:avLst/>
                      </a:prstGeom>
                    </p:spPr>
                  </p:pic>
                </p:oleObj>
              </mc:Fallback>
            </mc:AlternateContent>
          </a:graphicData>
        </a:graphic>
      </p:graphicFrame>
      <p:graphicFrame>
        <p:nvGraphicFramePr>
          <p:cNvPr id="11" name="Object 10">
            <a:extLst>
              <a:ext uri="{FF2B5EF4-FFF2-40B4-BE49-F238E27FC236}">
                <a16:creationId xmlns:a16="http://schemas.microsoft.com/office/drawing/2014/main" id="{1961CC09-7C3D-4101-B93F-E43CF9F03E48}"/>
              </a:ext>
            </a:extLst>
          </p:cNvPr>
          <p:cNvGraphicFramePr>
            <a:graphicFrameLocks noChangeAspect="1"/>
          </p:cNvGraphicFramePr>
          <p:nvPr>
            <p:extLst>
              <p:ext uri="{D42A27DB-BD31-4B8C-83A1-F6EECF244321}">
                <p14:modId xmlns:p14="http://schemas.microsoft.com/office/powerpoint/2010/main" val="114729706"/>
              </p:ext>
            </p:extLst>
          </p:nvPr>
        </p:nvGraphicFramePr>
        <p:xfrm>
          <a:off x="4852122" y="6037044"/>
          <a:ext cx="2718137" cy="475674"/>
        </p:xfrm>
        <a:graphic>
          <a:graphicData uri="http://schemas.openxmlformats.org/presentationml/2006/ole">
            <mc:AlternateContent xmlns:mc="http://schemas.openxmlformats.org/markup-compatibility/2006">
              <mc:Choice xmlns:v="urn:schemas-microsoft-com:vml" Requires="v">
                <p:oleObj name="Equation" r:id="rId12" imgW="1015920" imgH="177480" progId="Equation.DSMT4">
                  <p:embed/>
                </p:oleObj>
              </mc:Choice>
              <mc:Fallback>
                <p:oleObj name="Equation" r:id="rId12" imgW="1015920" imgH="177480" progId="Equation.DSMT4">
                  <p:embed/>
                  <p:pic>
                    <p:nvPicPr>
                      <p:cNvPr id="11" name="Object 10">
                        <a:extLst>
                          <a:ext uri="{FF2B5EF4-FFF2-40B4-BE49-F238E27FC236}">
                            <a16:creationId xmlns:a16="http://schemas.microsoft.com/office/drawing/2014/main" id="{1961CC09-7C3D-4101-B93F-E43CF9F03E48}"/>
                          </a:ext>
                        </a:extLst>
                      </p:cNvPr>
                      <p:cNvPicPr/>
                      <p:nvPr/>
                    </p:nvPicPr>
                    <p:blipFill>
                      <a:blip r:embed="rId13"/>
                      <a:stretch>
                        <a:fillRect/>
                      </a:stretch>
                    </p:blipFill>
                    <p:spPr>
                      <a:xfrm>
                        <a:off x="4852122" y="6037044"/>
                        <a:ext cx="2718137" cy="475674"/>
                      </a:xfrm>
                      <a:prstGeom prst="rect">
                        <a:avLst/>
                      </a:prstGeom>
                    </p:spPr>
                  </p:pic>
                </p:oleObj>
              </mc:Fallback>
            </mc:AlternateContent>
          </a:graphicData>
        </a:graphic>
      </p:graphicFrame>
    </p:spTree>
    <p:extLst>
      <p:ext uri="{BB962C8B-B14F-4D97-AF65-F5344CB8AC3E}">
        <p14:creationId xmlns:p14="http://schemas.microsoft.com/office/powerpoint/2010/main" val="213163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94DDB9-44CB-4FAD-9A7A-75652D2AFD82}"/>
              </a:ext>
            </a:extLst>
          </p:cNvPr>
          <p:cNvSpPr>
            <a:spLocks noGrp="1"/>
          </p:cNvSpPr>
          <p:nvPr>
            <p:ph sz="quarter" idx="1"/>
          </p:nvPr>
        </p:nvSpPr>
        <p:spPr>
          <a:xfrm>
            <a:off x="304800" y="219403"/>
            <a:ext cx="8839200" cy="609600"/>
          </a:xfrm>
        </p:spPr>
        <p:txBody>
          <a:bodyPr>
            <a:normAutofit/>
          </a:bodyPr>
          <a:lstStyle/>
          <a:p>
            <a:pPr marL="0" indent="0">
              <a:buNone/>
            </a:pPr>
            <a:r>
              <a:rPr lang="en-CA" sz="2300" dirty="0"/>
              <a:t>Ex: Indicate which operations to use and then find the answer: </a:t>
            </a:r>
          </a:p>
        </p:txBody>
      </p:sp>
      <p:sp>
        <p:nvSpPr>
          <p:cNvPr id="4" name="Content Placeholder 2">
            <a:extLst>
              <a:ext uri="{FF2B5EF4-FFF2-40B4-BE49-F238E27FC236}">
                <a16:creationId xmlns:a16="http://schemas.microsoft.com/office/drawing/2014/main" id="{B813E027-7C24-49E5-8F79-F2A2BE1A65D9}"/>
              </a:ext>
            </a:extLst>
          </p:cNvPr>
          <p:cNvSpPr txBox="1">
            <a:spLocks/>
          </p:cNvSpPr>
          <p:nvPr/>
        </p:nvSpPr>
        <p:spPr>
          <a:xfrm>
            <a:off x="457200" y="609600"/>
            <a:ext cx="10744200" cy="914400"/>
          </a:xfrm>
          <a:prstGeom prst="rect">
            <a:avLst/>
          </a:prstGeom>
        </p:spPr>
        <p:txBody>
          <a:bodyPr vert="horz">
            <a:no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err="1"/>
              <a:t>i</a:t>
            </a:r>
            <a:r>
              <a:rPr lang="en-CA" sz="2100" dirty="0"/>
              <a:t>) There are 7 cars and each car carries 6 passengers plus the driver.  How many people are there?</a:t>
            </a:r>
          </a:p>
        </p:txBody>
      </p:sp>
      <p:sp>
        <p:nvSpPr>
          <p:cNvPr id="5" name="Content Placeholder 2">
            <a:extLst>
              <a:ext uri="{FF2B5EF4-FFF2-40B4-BE49-F238E27FC236}">
                <a16:creationId xmlns:a16="http://schemas.microsoft.com/office/drawing/2014/main" id="{4B7ED645-EE4C-4504-8816-3618F30AC2BF}"/>
              </a:ext>
            </a:extLst>
          </p:cNvPr>
          <p:cNvSpPr txBox="1">
            <a:spLocks/>
          </p:cNvSpPr>
          <p:nvPr/>
        </p:nvSpPr>
        <p:spPr>
          <a:xfrm>
            <a:off x="381000" y="1752600"/>
            <a:ext cx="10820400" cy="1066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a:t>ii) Sarah worked 47 hours and made $2444.  How much does she get paid each hour?</a:t>
            </a:r>
          </a:p>
        </p:txBody>
      </p:sp>
      <p:sp>
        <p:nvSpPr>
          <p:cNvPr id="6" name="Content Placeholder 2">
            <a:extLst>
              <a:ext uri="{FF2B5EF4-FFF2-40B4-BE49-F238E27FC236}">
                <a16:creationId xmlns:a16="http://schemas.microsoft.com/office/drawing/2014/main" id="{A3871D55-08DE-4847-89D7-133D58C263BF}"/>
              </a:ext>
            </a:extLst>
          </p:cNvPr>
          <p:cNvSpPr txBox="1">
            <a:spLocks/>
          </p:cNvSpPr>
          <p:nvPr/>
        </p:nvSpPr>
        <p:spPr>
          <a:xfrm>
            <a:off x="381000" y="2819400"/>
            <a:ext cx="11353800" cy="12954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a:t>iii) Sandy and her ten friends all have 10 fingers.  How many fingers are there altogether? </a:t>
            </a:r>
          </a:p>
        </p:txBody>
      </p:sp>
      <p:sp>
        <p:nvSpPr>
          <p:cNvPr id="7" name="Content Placeholder 2">
            <a:extLst>
              <a:ext uri="{FF2B5EF4-FFF2-40B4-BE49-F238E27FC236}">
                <a16:creationId xmlns:a16="http://schemas.microsoft.com/office/drawing/2014/main" id="{89F90FA3-5A89-4D36-8B32-D54A211F7735}"/>
              </a:ext>
            </a:extLst>
          </p:cNvPr>
          <p:cNvSpPr txBox="1">
            <a:spLocks/>
          </p:cNvSpPr>
          <p:nvPr/>
        </p:nvSpPr>
        <p:spPr>
          <a:xfrm>
            <a:off x="381000" y="3886200"/>
            <a:ext cx="11049000" cy="12954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a:t>iv) Ben received $1 from his dad on day 1, $2 on day 2, $3 on day 3, $4 on day four and so on for 50 days.  How much does he make altogether?</a:t>
            </a:r>
          </a:p>
        </p:txBody>
      </p:sp>
      <p:sp>
        <p:nvSpPr>
          <p:cNvPr id="8" name="Content Placeholder 2">
            <a:extLst>
              <a:ext uri="{FF2B5EF4-FFF2-40B4-BE49-F238E27FC236}">
                <a16:creationId xmlns:a16="http://schemas.microsoft.com/office/drawing/2014/main" id="{2900085C-5E21-45F9-BF10-FCB59F2C7B72}"/>
              </a:ext>
            </a:extLst>
          </p:cNvPr>
          <p:cNvSpPr txBox="1">
            <a:spLocks/>
          </p:cNvSpPr>
          <p:nvPr/>
        </p:nvSpPr>
        <p:spPr>
          <a:xfrm>
            <a:off x="304800" y="5257800"/>
            <a:ext cx="11353800" cy="12954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100" dirty="0"/>
              <a:t>v) Tom’s dad bought 120 cupcakes for a birthday.  Tom’s mother ate 12 cupcakes, his sister 13 and his dad ate 42.  The rest is to be split between Tom and his brother.  How many cupcakes does Tom get?</a:t>
            </a:r>
          </a:p>
        </p:txBody>
      </p:sp>
    </p:spTree>
    <p:extLst>
      <p:ext uri="{BB962C8B-B14F-4D97-AF65-F5344CB8AC3E}">
        <p14:creationId xmlns:p14="http://schemas.microsoft.com/office/powerpoint/2010/main" val="16244599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39ABEF4-7D99-4A71-8D6C-8905F54D1364}"/>
              </a:ext>
            </a:extLst>
          </p:cNvPr>
          <p:cNvSpPr>
            <a:spLocks noGrp="1"/>
          </p:cNvSpPr>
          <p:nvPr>
            <p:ph sz="quarter" idx="1"/>
          </p:nvPr>
        </p:nvSpPr>
        <p:spPr>
          <a:xfrm>
            <a:off x="304800" y="228600"/>
            <a:ext cx="11277600" cy="1143000"/>
          </a:xfrm>
        </p:spPr>
        <p:txBody>
          <a:bodyPr>
            <a:normAutofit/>
          </a:bodyPr>
          <a:lstStyle/>
          <a:p>
            <a:pPr marL="0" indent="0">
              <a:buNone/>
            </a:pPr>
            <a:r>
              <a:rPr lang="en-CA" sz="2200" dirty="0"/>
              <a:t>Practice: A small company loss $150,000 in it’s first year and then made a profit of $250,000 every year for the next five years.  What is the average annual profit  of this company? </a:t>
            </a:r>
          </a:p>
        </p:txBody>
      </p:sp>
      <p:sp>
        <p:nvSpPr>
          <p:cNvPr id="4" name="Content Placeholder 2">
            <a:extLst>
              <a:ext uri="{FF2B5EF4-FFF2-40B4-BE49-F238E27FC236}">
                <a16:creationId xmlns:a16="http://schemas.microsoft.com/office/drawing/2014/main" id="{CF09ECB4-0E9B-4AE6-AC13-BBD66777C4F1}"/>
              </a:ext>
            </a:extLst>
          </p:cNvPr>
          <p:cNvSpPr txBox="1">
            <a:spLocks/>
          </p:cNvSpPr>
          <p:nvPr/>
        </p:nvSpPr>
        <p:spPr>
          <a:xfrm>
            <a:off x="304800" y="1828800"/>
            <a:ext cx="11277600" cy="11430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ii) Larry wrote 100 exams.  The first 50 exams had the same score of 78.  The next 50 exams had the same score of 89.  What is the average score of all his exams? </a:t>
            </a:r>
          </a:p>
        </p:txBody>
      </p:sp>
      <p:sp>
        <p:nvSpPr>
          <p:cNvPr id="5" name="Content Placeholder 2">
            <a:extLst>
              <a:ext uri="{FF2B5EF4-FFF2-40B4-BE49-F238E27FC236}">
                <a16:creationId xmlns:a16="http://schemas.microsoft.com/office/drawing/2014/main" id="{E4975E57-04FD-4CDA-A589-EE324238708E}"/>
              </a:ext>
            </a:extLst>
          </p:cNvPr>
          <p:cNvSpPr txBox="1">
            <a:spLocks/>
          </p:cNvSpPr>
          <p:nvPr/>
        </p:nvSpPr>
        <p:spPr>
          <a:xfrm>
            <a:off x="304800" y="3429000"/>
            <a:ext cx="11811000" cy="11430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iii)  Laura had an average of 84% on her first five tests.  What mark will she need to get on her last test to get an average of 86%?  </a:t>
            </a:r>
          </a:p>
        </p:txBody>
      </p:sp>
      <p:sp>
        <p:nvSpPr>
          <p:cNvPr id="6" name="Content Placeholder 2">
            <a:extLst>
              <a:ext uri="{FF2B5EF4-FFF2-40B4-BE49-F238E27FC236}">
                <a16:creationId xmlns:a16="http://schemas.microsoft.com/office/drawing/2014/main" id="{0C21B115-B1D7-420F-94D1-9A450B2F04D3}"/>
              </a:ext>
            </a:extLst>
          </p:cNvPr>
          <p:cNvSpPr txBox="1">
            <a:spLocks/>
          </p:cNvSpPr>
          <p:nvPr/>
        </p:nvSpPr>
        <p:spPr>
          <a:xfrm>
            <a:off x="304800" y="5029200"/>
            <a:ext cx="11658600" cy="11430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CA" sz="2200" dirty="0"/>
              <a:t>iv) The average of Al and Bob’s score is 55%. The avg of Cal and Dave’s score is 66%.  The avg of Ed and Fred’s score is 90%.  What is the average score of all six people? </a:t>
            </a:r>
          </a:p>
        </p:txBody>
      </p:sp>
    </p:spTree>
    <p:extLst>
      <p:ext uri="{BB962C8B-B14F-4D97-AF65-F5344CB8AC3E}">
        <p14:creationId xmlns:p14="http://schemas.microsoft.com/office/powerpoint/2010/main" val="21933967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64BB0C-BBFC-63EC-6575-A722746B9186}"/>
              </a:ext>
            </a:extLst>
          </p:cNvPr>
          <p:cNvSpPr>
            <a:spLocks noGrp="1"/>
          </p:cNvSpPr>
          <p:nvPr>
            <p:ph sz="quarter" idx="1"/>
          </p:nvPr>
        </p:nvSpPr>
        <p:spPr>
          <a:xfrm>
            <a:off x="457200" y="304800"/>
            <a:ext cx="10287000" cy="685800"/>
          </a:xfrm>
        </p:spPr>
        <p:txBody>
          <a:bodyPr/>
          <a:lstStyle/>
          <a:p>
            <a:pPr marL="0" indent="0">
              <a:buNone/>
            </a:pPr>
            <a:r>
              <a:rPr lang="en-US" dirty="0"/>
              <a:t>Given the equation below, which operation should be done FIRST?</a:t>
            </a:r>
          </a:p>
        </p:txBody>
      </p:sp>
      <p:graphicFrame>
        <p:nvGraphicFramePr>
          <p:cNvPr id="4" name="Object 3">
            <a:extLst>
              <a:ext uri="{FF2B5EF4-FFF2-40B4-BE49-F238E27FC236}">
                <a16:creationId xmlns:a16="http://schemas.microsoft.com/office/drawing/2014/main" id="{17DC1858-9CA6-6BAE-2BA9-46F40332B848}"/>
              </a:ext>
            </a:extLst>
          </p:cNvPr>
          <p:cNvGraphicFramePr>
            <a:graphicFrameLocks noChangeAspect="1"/>
          </p:cNvGraphicFramePr>
          <p:nvPr>
            <p:extLst>
              <p:ext uri="{D42A27DB-BD31-4B8C-83A1-F6EECF244321}">
                <p14:modId xmlns:p14="http://schemas.microsoft.com/office/powerpoint/2010/main" val="3127103023"/>
              </p:ext>
            </p:extLst>
          </p:nvPr>
        </p:nvGraphicFramePr>
        <p:xfrm>
          <a:off x="1905000" y="838200"/>
          <a:ext cx="7025203" cy="876300"/>
        </p:xfrm>
        <a:graphic>
          <a:graphicData uri="http://schemas.openxmlformats.org/presentationml/2006/ole">
            <mc:AlternateContent xmlns:mc="http://schemas.openxmlformats.org/markup-compatibility/2006">
              <mc:Choice xmlns:v="urn:schemas-microsoft-com:vml" Requires="v">
                <p:oleObj name="Equation" r:id="rId2" imgW="1434960" imgH="177480" progId="Equation.DSMT4">
                  <p:embed/>
                </p:oleObj>
              </mc:Choice>
              <mc:Fallback>
                <p:oleObj name="Equation" r:id="rId2" imgW="1434960" imgH="177480" progId="Equation.DSMT4">
                  <p:embed/>
                  <p:pic>
                    <p:nvPicPr>
                      <p:cNvPr id="4" name="Object 3">
                        <a:extLst>
                          <a:ext uri="{FF2B5EF4-FFF2-40B4-BE49-F238E27FC236}">
                            <a16:creationId xmlns:a16="http://schemas.microsoft.com/office/drawing/2014/main" id="{17DC1858-9CA6-6BAE-2BA9-46F40332B848}"/>
                          </a:ext>
                        </a:extLst>
                      </p:cNvPr>
                      <p:cNvPicPr>
                        <a:picLocks noChangeAspect="1" noChangeArrowheads="1"/>
                      </p:cNvPicPr>
                      <p:nvPr/>
                    </p:nvPicPr>
                    <p:blipFill>
                      <a:blip r:embed="rId3"/>
                      <a:srcRect/>
                      <a:stretch>
                        <a:fillRect/>
                      </a:stretch>
                    </p:blipFill>
                    <p:spPr bwMode="auto">
                      <a:xfrm>
                        <a:off x="1905000" y="838200"/>
                        <a:ext cx="7025203" cy="876300"/>
                      </a:xfrm>
                      <a:prstGeom prst="rect">
                        <a:avLst/>
                      </a:prstGeom>
                      <a:noFill/>
                    </p:spPr>
                  </p:pic>
                </p:oleObj>
              </mc:Fallback>
            </mc:AlternateContent>
          </a:graphicData>
        </a:graphic>
      </p:graphicFrame>
      <p:sp>
        <p:nvSpPr>
          <p:cNvPr id="5" name="Content Placeholder 2">
            <a:extLst>
              <a:ext uri="{FF2B5EF4-FFF2-40B4-BE49-F238E27FC236}">
                <a16:creationId xmlns:a16="http://schemas.microsoft.com/office/drawing/2014/main" id="{63C5FFEF-9C8C-44FB-E057-07E66CB33862}"/>
              </a:ext>
            </a:extLst>
          </p:cNvPr>
          <p:cNvSpPr txBox="1">
            <a:spLocks/>
          </p:cNvSpPr>
          <p:nvPr/>
        </p:nvSpPr>
        <p:spPr>
          <a:xfrm>
            <a:off x="274101" y="2133600"/>
            <a:ext cx="10287000" cy="685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US" dirty="0"/>
              <a:t>a) “20 – 4” should be first because we always go from LEFT to RIGHT</a:t>
            </a:r>
          </a:p>
        </p:txBody>
      </p:sp>
      <p:sp>
        <p:nvSpPr>
          <p:cNvPr id="6" name="Content Placeholder 2">
            <a:extLst>
              <a:ext uri="{FF2B5EF4-FFF2-40B4-BE49-F238E27FC236}">
                <a16:creationId xmlns:a16="http://schemas.microsoft.com/office/drawing/2014/main" id="{26304CB0-8B89-F2D2-7C1E-3F212BB682D5}"/>
              </a:ext>
            </a:extLst>
          </p:cNvPr>
          <p:cNvSpPr txBox="1">
            <a:spLocks/>
          </p:cNvSpPr>
          <p:nvPr/>
        </p:nvSpPr>
        <p:spPr>
          <a:xfrm>
            <a:off x="304800" y="2895600"/>
            <a:ext cx="10287000" cy="685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US" dirty="0"/>
              <a:t>b) “4 x 3” because it is the first multiplication </a:t>
            </a:r>
          </a:p>
        </p:txBody>
      </p:sp>
      <mc:AlternateContent xmlns:mc="http://schemas.openxmlformats.org/markup-compatibility/2006" xmlns:a14="http://schemas.microsoft.com/office/drawing/2010/main">
        <mc:Choice Requires="a14">
          <p:sp>
            <p:nvSpPr>
              <p:cNvPr id="7" name="Content Placeholder 2">
                <a:extLst>
                  <a:ext uri="{FF2B5EF4-FFF2-40B4-BE49-F238E27FC236}">
                    <a16:creationId xmlns:a16="http://schemas.microsoft.com/office/drawing/2014/main" id="{4F10EC16-0E68-EBC7-7E98-A8F9D95A4E39}"/>
                  </a:ext>
                </a:extLst>
              </p:cNvPr>
              <p:cNvSpPr txBox="1">
                <a:spLocks/>
              </p:cNvSpPr>
              <p:nvPr/>
            </p:nvSpPr>
            <p:spPr>
              <a:xfrm>
                <a:off x="335499" y="3657600"/>
                <a:ext cx="10287000" cy="685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US" dirty="0"/>
                  <a:t>c) “10 </a:t>
                </a:r>
                <a14:m>
                  <m:oMath xmlns:m="http://schemas.openxmlformats.org/officeDocument/2006/math">
                    <m:r>
                      <a:rPr lang="en-US" i="1" dirty="0" smtClean="0">
                        <a:latin typeface="Cambria Math" panose="02040503050406030204" pitchFamily="18" charset="0"/>
                        <a:ea typeface="Cambria Math" panose="02040503050406030204" pitchFamily="18" charset="0"/>
                      </a:rPr>
                      <m:t>÷</m:t>
                    </m:r>
                  </m:oMath>
                </a14:m>
                <a:r>
                  <a:rPr lang="en-US" dirty="0"/>
                  <a:t> 5” because division is done before multiplication</a:t>
                </a:r>
              </a:p>
            </p:txBody>
          </p:sp>
        </mc:Choice>
        <mc:Fallback xmlns="">
          <p:sp>
            <p:nvSpPr>
              <p:cNvPr id="7" name="Content Placeholder 2">
                <a:extLst>
                  <a:ext uri="{FF2B5EF4-FFF2-40B4-BE49-F238E27FC236}">
                    <a16:creationId xmlns:a16="http://schemas.microsoft.com/office/drawing/2014/main" id="{4F10EC16-0E68-EBC7-7E98-A8F9D95A4E39}"/>
                  </a:ext>
                </a:extLst>
              </p:cNvPr>
              <p:cNvSpPr txBox="1">
                <a:spLocks noRot="1" noChangeAspect="1" noMove="1" noResize="1" noEditPoints="1" noAdjustHandles="1" noChangeArrowheads="1" noChangeShapeType="1" noTextEdit="1"/>
              </p:cNvSpPr>
              <p:nvPr/>
            </p:nvSpPr>
            <p:spPr>
              <a:xfrm>
                <a:off x="335499" y="3657600"/>
                <a:ext cx="10287000" cy="685800"/>
              </a:xfrm>
              <a:prstGeom prst="rect">
                <a:avLst/>
              </a:prstGeom>
              <a:blipFill>
                <a:blip r:embed="rId4"/>
                <a:stretch>
                  <a:fillRect l="-889" t="-708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Content Placeholder 2">
                <a:extLst>
                  <a:ext uri="{FF2B5EF4-FFF2-40B4-BE49-F238E27FC236}">
                    <a16:creationId xmlns:a16="http://schemas.microsoft.com/office/drawing/2014/main" id="{876F3AA6-8190-BBD5-3FD1-D1793DCFB5DD}"/>
                  </a:ext>
                </a:extLst>
              </p:cNvPr>
              <p:cNvSpPr txBox="1">
                <a:spLocks/>
              </p:cNvSpPr>
              <p:nvPr/>
            </p:nvSpPr>
            <p:spPr>
              <a:xfrm>
                <a:off x="304800" y="4419600"/>
                <a:ext cx="10287000" cy="685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Font typeface="Wingdings"/>
                  <a:buNone/>
                </a:pPr>
                <a:r>
                  <a:rPr lang="en-US" dirty="0"/>
                  <a:t>d) “5 </a:t>
                </a:r>
                <a14:m>
                  <m:oMath xmlns:m="http://schemas.openxmlformats.org/officeDocument/2006/math">
                    <m:r>
                      <a:rPr lang="en-US" i="1" dirty="0" smtClean="0">
                        <a:latin typeface="Cambria Math" panose="02040503050406030204" pitchFamily="18" charset="0"/>
                        <a:ea typeface="Cambria Math" panose="02040503050406030204" pitchFamily="18" charset="0"/>
                      </a:rPr>
                      <m:t>×</m:t>
                    </m:r>
                  </m:oMath>
                </a14:m>
                <a:r>
                  <a:rPr lang="en-US" dirty="0"/>
                  <a:t> 2” because multiplication is always before division</a:t>
                </a:r>
              </a:p>
            </p:txBody>
          </p:sp>
        </mc:Choice>
        <mc:Fallback xmlns="">
          <p:sp>
            <p:nvSpPr>
              <p:cNvPr id="8" name="Content Placeholder 2">
                <a:extLst>
                  <a:ext uri="{FF2B5EF4-FFF2-40B4-BE49-F238E27FC236}">
                    <a16:creationId xmlns:a16="http://schemas.microsoft.com/office/drawing/2014/main" id="{876F3AA6-8190-BBD5-3FD1-D1793DCFB5DD}"/>
                  </a:ext>
                </a:extLst>
              </p:cNvPr>
              <p:cNvSpPr txBox="1">
                <a:spLocks noRot="1" noChangeAspect="1" noMove="1" noResize="1" noEditPoints="1" noAdjustHandles="1" noChangeArrowheads="1" noChangeShapeType="1" noTextEdit="1"/>
              </p:cNvSpPr>
              <p:nvPr/>
            </p:nvSpPr>
            <p:spPr>
              <a:xfrm>
                <a:off x="304800" y="4419600"/>
                <a:ext cx="10287000" cy="685800"/>
              </a:xfrm>
              <a:prstGeom prst="rect">
                <a:avLst/>
              </a:prstGeom>
              <a:blipFill>
                <a:blip r:embed="rId5"/>
                <a:stretch>
                  <a:fillRect l="-889" t="-708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Content Placeholder 2">
                <a:extLst>
                  <a:ext uri="{FF2B5EF4-FFF2-40B4-BE49-F238E27FC236}">
                    <a16:creationId xmlns:a16="http://schemas.microsoft.com/office/drawing/2014/main" id="{CF083DE3-C8A1-546F-4859-E1C2ADA1A5EF}"/>
                  </a:ext>
                </a:extLst>
              </p:cNvPr>
              <p:cNvSpPr txBox="1">
                <a:spLocks/>
              </p:cNvSpPr>
              <p:nvPr/>
            </p:nvSpPr>
            <p:spPr>
              <a:xfrm>
                <a:off x="304800" y="5181600"/>
                <a:ext cx="10744200" cy="14478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buNone/>
                </a:pPr>
                <a:r>
                  <a:rPr lang="en-US" dirty="0"/>
                  <a:t>e) Either “4 x 3”  OR “10 </a:t>
                </a:r>
                <a14:m>
                  <m:oMath xmlns:m="http://schemas.openxmlformats.org/officeDocument/2006/math">
                    <m:r>
                      <a:rPr lang="en-US" i="1" dirty="0">
                        <a:latin typeface="Cambria Math" panose="02040503050406030204" pitchFamily="18" charset="0"/>
                        <a:ea typeface="Cambria Math" panose="02040503050406030204" pitchFamily="18" charset="0"/>
                      </a:rPr>
                      <m:t>÷</m:t>
                    </m:r>
                  </m:oMath>
                </a14:m>
                <a:r>
                  <a:rPr lang="en-US" dirty="0"/>
                  <a:t> 5” can be first because both operation are separated by an addition sign</a:t>
                </a:r>
              </a:p>
            </p:txBody>
          </p:sp>
        </mc:Choice>
        <mc:Fallback xmlns="">
          <p:sp>
            <p:nvSpPr>
              <p:cNvPr id="9" name="Content Placeholder 2">
                <a:extLst>
                  <a:ext uri="{FF2B5EF4-FFF2-40B4-BE49-F238E27FC236}">
                    <a16:creationId xmlns:a16="http://schemas.microsoft.com/office/drawing/2014/main" id="{CF083DE3-C8A1-546F-4859-E1C2ADA1A5EF}"/>
                  </a:ext>
                </a:extLst>
              </p:cNvPr>
              <p:cNvSpPr txBox="1">
                <a:spLocks noRot="1" noChangeAspect="1" noMove="1" noResize="1" noEditPoints="1" noAdjustHandles="1" noChangeArrowheads="1" noChangeShapeType="1" noTextEdit="1"/>
              </p:cNvSpPr>
              <p:nvPr/>
            </p:nvSpPr>
            <p:spPr>
              <a:xfrm>
                <a:off x="304800" y="5181600"/>
                <a:ext cx="10744200" cy="1447800"/>
              </a:xfrm>
              <a:prstGeom prst="rect">
                <a:avLst/>
              </a:prstGeom>
              <a:blipFill>
                <a:blip r:embed="rId6"/>
                <a:stretch>
                  <a:fillRect l="-851" t="-3361"/>
                </a:stretch>
              </a:blipFill>
            </p:spPr>
            <p:txBody>
              <a:bodyPr/>
              <a:lstStyle/>
              <a:p>
                <a:r>
                  <a:rPr lang="en-US">
                    <a:noFill/>
                  </a:rPr>
                  <a:t> </a:t>
                </a:r>
              </a:p>
            </p:txBody>
          </p:sp>
        </mc:Fallback>
      </mc:AlternateContent>
    </p:spTree>
    <p:extLst>
      <p:ext uri="{BB962C8B-B14F-4D97-AF65-F5344CB8AC3E}">
        <p14:creationId xmlns:p14="http://schemas.microsoft.com/office/powerpoint/2010/main" val="3204825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A8A698-F269-0078-FFAA-A6BC01A967F7}"/>
              </a:ext>
            </a:extLst>
          </p:cNvPr>
          <p:cNvSpPr>
            <a:spLocks noGrp="1"/>
          </p:cNvSpPr>
          <p:nvPr>
            <p:ph sz="quarter" idx="1"/>
          </p:nvPr>
        </p:nvSpPr>
        <p:spPr>
          <a:xfrm>
            <a:off x="304800" y="228600"/>
            <a:ext cx="9448800" cy="533400"/>
          </a:xfrm>
        </p:spPr>
        <p:txBody>
          <a:bodyPr/>
          <a:lstStyle/>
          <a:p>
            <a:pPr marL="0" indent="0">
              <a:buNone/>
            </a:pPr>
            <a:r>
              <a:rPr lang="en-US" dirty="0"/>
              <a:t>WHICH student is CORRECT?  WHERE is the mistake? </a:t>
            </a:r>
          </a:p>
        </p:txBody>
      </p:sp>
      <p:graphicFrame>
        <p:nvGraphicFramePr>
          <p:cNvPr id="4" name="Object 3">
            <a:extLst>
              <a:ext uri="{FF2B5EF4-FFF2-40B4-BE49-F238E27FC236}">
                <a16:creationId xmlns:a16="http://schemas.microsoft.com/office/drawing/2014/main" id="{DD481EE2-A123-D95D-8674-AF292EE6FA5B}"/>
              </a:ext>
            </a:extLst>
          </p:cNvPr>
          <p:cNvGraphicFramePr>
            <a:graphicFrameLocks noChangeAspect="1"/>
          </p:cNvGraphicFramePr>
          <p:nvPr>
            <p:extLst>
              <p:ext uri="{D42A27DB-BD31-4B8C-83A1-F6EECF244321}">
                <p14:modId xmlns:p14="http://schemas.microsoft.com/office/powerpoint/2010/main" val="2261567384"/>
              </p:ext>
            </p:extLst>
          </p:nvPr>
        </p:nvGraphicFramePr>
        <p:xfrm>
          <a:off x="1946275" y="762000"/>
          <a:ext cx="6962775" cy="876300"/>
        </p:xfrm>
        <a:graphic>
          <a:graphicData uri="http://schemas.openxmlformats.org/presentationml/2006/ole">
            <mc:AlternateContent xmlns:mc="http://schemas.openxmlformats.org/markup-compatibility/2006">
              <mc:Choice xmlns:v="urn:schemas-microsoft-com:vml" Requires="v">
                <p:oleObj name="Equation" r:id="rId2" imgW="1422360" imgH="177480" progId="Equation.DSMT4">
                  <p:embed/>
                </p:oleObj>
              </mc:Choice>
              <mc:Fallback>
                <p:oleObj name="Equation" r:id="rId2" imgW="1422360" imgH="177480" progId="Equation.DSMT4">
                  <p:embed/>
                  <p:pic>
                    <p:nvPicPr>
                      <p:cNvPr id="4" name="Object 3">
                        <a:extLst>
                          <a:ext uri="{FF2B5EF4-FFF2-40B4-BE49-F238E27FC236}">
                            <a16:creationId xmlns:a16="http://schemas.microsoft.com/office/drawing/2014/main" id="{DD481EE2-A123-D95D-8674-AF292EE6FA5B}"/>
                          </a:ext>
                        </a:extLst>
                      </p:cNvPr>
                      <p:cNvPicPr>
                        <a:picLocks noChangeAspect="1" noChangeArrowheads="1"/>
                      </p:cNvPicPr>
                      <p:nvPr/>
                    </p:nvPicPr>
                    <p:blipFill>
                      <a:blip r:embed="rId3"/>
                      <a:srcRect/>
                      <a:stretch>
                        <a:fillRect/>
                      </a:stretch>
                    </p:blipFill>
                    <p:spPr bwMode="auto">
                      <a:xfrm>
                        <a:off x="1946275" y="762000"/>
                        <a:ext cx="6962775" cy="876300"/>
                      </a:xfrm>
                      <a:prstGeom prst="rect">
                        <a:avLst/>
                      </a:prstGeom>
                      <a:noFill/>
                    </p:spPr>
                  </p:pic>
                </p:oleObj>
              </mc:Fallback>
            </mc:AlternateContent>
          </a:graphicData>
        </a:graphic>
      </p:graphicFrame>
      <p:sp>
        <p:nvSpPr>
          <p:cNvPr id="5" name="Content Placeholder 2">
            <a:extLst>
              <a:ext uri="{FF2B5EF4-FFF2-40B4-BE49-F238E27FC236}">
                <a16:creationId xmlns:a16="http://schemas.microsoft.com/office/drawing/2014/main" id="{397A3BAA-CA35-52FA-D00C-9DC979C794E7}"/>
              </a:ext>
            </a:extLst>
          </p:cNvPr>
          <p:cNvSpPr txBox="1">
            <a:spLocks/>
          </p:cNvSpPr>
          <p:nvPr/>
        </p:nvSpPr>
        <p:spPr>
          <a:xfrm>
            <a:off x="304800" y="2057400"/>
            <a:ext cx="3276600" cy="5334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Font typeface="Wingdings"/>
              <a:buNone/>
            </a:pPr>
            <a:r>
              <a:rPr lang="en-US" b="1" dirty="0"/>
              <a:t>STUDENT A: </a:t>
            </a:r>
          </a:p>
        </p:txBody>
      </p:sp>
      <p:sp>
        <p:nvSpPr>
          <p:cNvPr id="7" name="Content Placeholder 2">
            <a:extLst>
              <a:ext uri="{FF2B5EF4-FFF2-40B4-BE49-F238E27FC236}">
                <a16:creationId xmlns:a16="http://schemas.microsoft.com/office/drawing/2014/main" id="{1F6E74D9-EAD6-9C81-6975-9881C50B558A}"/>
              </a:ext>
            </a:extLst>
          </p:cNvPr>
          <p:cNvSpPr txBox="1">
            <a:spLocks/>
          </p:cNvSpPr>
          <p:nvPr/>
        </p:nvSpPr>
        <p:spPr>
          <a:xfrm>
            <a:off x="6781800" y="2057400"/>
            <a:ext cx="3276600" cy="533400"/>
          </a:xfrm>
          <a:prstGeom prst="rect">
            <a:avLst/>
          </a:prstGeom>
        </p:spPr>
        <p:txBody>
          <a:bodyPr vert="horz">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pPr marL="0" indent="0" algn="ctr">
              <a:buFont typeface="Wingdings"/>
              <a:buNone/>
            </a:pPr>
            <a:r>
              <a:rPr lang="en-US" b="1" dirty="0"/>
              <a:t>STUDENT B: </a:t>
            </a:r>
          </a:p>
        </p:txBody>
      </p:sp>
      <p:graphicFrame>
        <p:nvGraphicFramePr>
          <p:cNvPr id="10" name="Object 9">
            <a:extLst>
              <a:ext uri="{FF2B5EF4-FFF2-40B4-BE49-F238E27FC236}">
                <a16:creationId xmlns:a16="http://schemas.microsoft.com/office/drawing/2014/main" id="{35C4BDF0-A307-2531-8264-BC96D69F2683}"/>
              </a:ext>
            </a:extLst>
          </p:cNvPr>
          <p:cNvGraphicFramePr>
            <a:graphicFrameLocks noChangeAspect="1"/>
          </p:cNvGraphicFramePr>
          <p:nvPr>
            <p:extLst>
              <p:ext uri="{D42A27DB-BD31-4B8C-83A1-F6EECF244321}">
                <p14:modId xmlns:p14="http://schemas.microsoft.com/office/powerpoint/2010/main" val="4078977382"/>
              </p:ext>
            </p:extLst>
          </p:nvPr>
        </p:nvGraphicFramePr>
        <p:xfrm>
          <a:off x="134938" y="2590800"/>
          <a:ext cx="4225925" cy="546100"/>
        </p:xfrm>
        <a:graphic>
          <a:graphicData uri="http://schemas.openxmlformats.org/presentationml/2006/ole">
            <mc:AlternateContent xmlns:mc="http://schemas.openxmlformats.org/markup-compatibility/2006">
              <mc:Choice xmlns:v="urn:schemas-microsoft-com:vml" Requires="v">
                <p:oleObj name="Equation" r:id="rId4" imgW="1384200" imgH="177480" progId="Equation.DSMT4">
                  <p:embed/>
                </p:oleObj>
              </mc:Choice>
              <mc:Fallback>
                <p:oleObj name="Equation" r:id="rId4" imgW="1384200" imgH="177480" progId="Equation.DSMT4">
                  <p:embed/>
                  <p:pic>
                    <p:nvPicPr>
                      <p:cNvPr id="10" name="Object 9">
                        <a:extLst>
                          <a:ext uri="{FF2B5EF4-FFF2-40B4-BE49-F238E27FC236}">
                            <a16:creationId xmlns:a16="http://schemas.microsoft.com/office/drawing/2014/main" id="{35C4BDF0-A307-2531-8264-BC96D69F2683}"/>
                          </a:ext>
                        </a:extLst>
                      </p:cNvPr>
                      <p:cNvPicPr>
                        <a:picLocks noChangeAspect="1" noChangeArrowheads="1"/>
                      </p:cNvPicPr>
                      <p:nvPr/>
                    </p:nvPicPr>
                    <p:blipFill>
                      <a:blip r:embed="rId5"/>
                      <a:srcRect/>
                      <a:stretch>
                        <a:fillRect/>
                      </a:stretch>
                    </p:blipFill>
                    <p:spPr bwMode="auto">
                      <a:xfrm>
                        <a:off x="134938" y="2590800"/>
                        <a:ext cx="4225925" cy="546100"/>
                      </a:xfrm>
                      <a:prstGeom prst="rect">
                        <a:avLst/>
                      </a:prstGeom>
                      <a:noFill/>
                    </p:spPr>
                  </p:pic>
                </p:oleObj>
              </mc:Fallback>
            </mc:AlternateContent>
          </a:graphicData>
        </a:graphic>
      </p:graphicFrame>
      <p:graphicFrame>
        <p:nvGraphicFramePr>
          <p:cNvPr id="11" name="Object 10">
            <a:extLst>
              <a:ext uri="{FF2B5EF4-FFF2-40B4-BE49-F238E27FC236}">
                <a16:creationId xmlns:a16="http://schemas.microsoft.com/office/drawing/2014/main" id="{049840F8-C2C3-7BCE-A6F6-F3FB1F622A3A}"/>
              </a:ext>
            </a:extLst>
          </p:cNvPr>
          <p:cNvGraphicFramePr>
            <a:graphicFrameLocks noChangeAspect="1"/>
          </p:cNvGraphicFramePr>
          <p:nvPr>
            <p:extLst>
              <p:ext uri="{D42A27DB-BD31-4B8C-83A1-F6EECF244321}">
                <p14:modId xmlns:p14="http://schemas.microsoft.com/office/powerpoint/2010/main" val="2317019959"/>
              </p:ext>
            </p:extLst>
          </p:nvPr>
        </p:nvGraphicFramePr>
        <p:xfrm>
          <a:off x="134938" y="3270250"/>
          <a:ext cx="3062287" cy="546100"/>
        </p:xfrm>
        <a:graphic>
          <a:graphicData uri="http://schemas.openxmlformats.org/presentationml/2006/ole">
            <mc:AlternateContent xmlns:mc="http://schemas.openxmlformats.org/markup-compatibility/2006">
              <mc:Choice xmlns:v="urn:schemas-microsoft-com:vml" Requires="v">
                <p:oleObj name="Equation" r:id="rId6" imgW="1002960" imgH="177480" progId="Equation.DSMT4">
                  <p:embed/>
                </p:oleObj>
              </mc:Choice>
              <mc:Fallback>
                <p:oleObj name="Equation" r:id="rId6" imgW="1002960" imgH="177480" progId="Equation.DSMT4">
                  <p:embed/>
                  <p:pic>
                    <p:nvPicPr>
                      <p:cNvPr id="11" name="Object 10">
                        <a:extLst>
                          <a:ext uri="{FF2B5EF4-FFF2-40B4-BE49-F238E27FC236}">
                            <a16:creationId xmlns:a16="http://schemas.microsoft.com/office/drawing/2014/main" id="{049840F8-C2C3-7BCE-A6F6-F3FB1F622A3A}"/>
                          </a:ext>
                        </a:extLst>
                      </p:cNvPr>
                      <p:cNvPicPr>
                        <a:picLocks noChangeAspect="1" noChangeArrowheads="1"/>
                      </p:cNvPicPr>
                      <p:nvPr/>
                    </p:nvPicPr>
                    <p:blipFill>
                      <a:blip r:embed="rId7"/>
                      <a:srcRect/>
                      <a:stretch>
                        <a:fillRect/>
                      </a:stretch>
                    </p:blipFill>
                    <p:spPr bwMode="auto">
                      <a:xfrm>
                        <a:off x="134938" y="3270250"/>
                        <a:ext cx="3062287" cy="546100"/>
                      </a:xfrm>
                      <a:prstGeom prst="rect">
                        <a:avLst/>
                      </a:prstGeom>
                      <a:noFill/>
                    </p:spPr>
                  </p:pic>
                </p:oleObj>
              </mc:Fallback>
            </mc:AlternateContent>
          </a:graphicData>
        </a:graphic>
      </p:graphicFrame>
      <p:graphicFrame>
        <p:nvGraphicFramePr>
          <p:cNvPr id="12" name="Object 11">
            <a:extLst>
              <a:ext uri="{FF2B5EF4-FFF2-40B4-BE49-F238E27FC236}">
                <a16:creationId xmlns:a16="http://schemas.microsoft.com/office/drawing/2014/main" id="{256E7CAB-155C-2B5C-C3E5-87F64D2FF025}"/>
              </a:ext>
            </a:extLst>
          </p:cNvPr>
          <p:cNvGraphicFramePr>
            <a:graphicFrameLocks noChangeAspect="1"/>
          </p:cNvGraphicFramePr>
          <p:nvPr>
            <p:extLst>
              <p:ext uri="{D42A27DB-BD31-4B8C-83A1-F6EECF244321}">
                <p14:modId xmlns:p14="http://schemas.microsoft.com/office/powerpoint/2010/main" val="2551773735"/>
              </p:ext>
            </p:extLst>
          </p:nvPr>
        </p:nvGraphicFramePr>
        <p:xfrm>
          <a:off x="134938" y="3949700"/>
          <a:ext cx="2674937" cy="546100"/>
        </p:xfrm>
        <a:graphic>
          <a:graphicData uri="http://schemas.openxmlformats.org/presentationml/2006/ole">
            <mc:AlternateContent xmlns:mc="http://schemas.openxmlformats.org/markup-compatibility/2006">
              <mc:Choice xmlns:v="urn:schemas-microsoft-com:vml" Requires="v">
                <p:oleObj name="Equation" r:id="rId8" imgW="876240" imgH="177480" progId="Equation.DSMT4">
                  <p:embed/>
                </p:oleObj>
              </mc:Choice>
              <mc:Fallback>
                <p:oleObj name="Equation" r:id="rId8" imgW="876240" imgH="177480" progId="Equation.DSMT4">
                  <p:embed/>
                  <p:pic>
                    <p:nvPicPr>
                      <p:cNvPr id="12" name="Object 11">
                        <a:extLst>
                          <a:ext uri="{FF2B5EF4-FFF2-40B4-BE49-F238E27FC236}">
                            <a16:creationId xmlns:a16="http://schemas.microsoft.com/office/drawing/2014/main" id="{256E7CAB-155C-2B5C-C3E5-87F64D2FF025}"/>
                          </a:ext>
                        </a:extLst>
                      </p:cNvPr>
                      <p:cNvPicPr>
                        <a:picLocks noChangeAspect="1" noChangeArrowheads="1"/>
                      </p:cNvPicPr>
                      <p:nvPr/>
                    </p:nvPicPr>
                    <p:blipFill>
                      <a:blip r:embed="rId9"/>
                      <a:srcRect/>
                      <a:stretch>
                        <a:fillRect/>
                      </a:stretch>
                    </p:blipFill>
                    <p:spPr bwMode="auto">
                      <a:xfrm>
                        <a:off x="134938" y="3949700"/>
                        <a:ext cx="2674937" cy="546100"/>
                      </a:xfrm>
                      <a:prstGeom prst="rect">
                        <a:avLst/>
                      </a:prstGeom>
                      <a:noFill/>
                    </p:spPr>
                  </p:pic>
                </p:oleObj>
              </mc:Fallback>
            </mc:AlternateContent>
          </a:graphicData>
        </a:graphic>
      </p:graphicFrame>
      <p:graphicFrame>
        <p:nvGraphicFramePr>
          <p:cNvPr id="13" name="Object 12">
            <a:extLst>
              <a:ext uri="{FF2B5EF4-FFF2-40B4-BE49-F238E27FC236}">
                <a16:creationId xmlns:a16="http://schemas.microsoft.com/office/drawing/2014/main" id="{FE6C5C58-D594-AF50-DBFF-2D6BFB619721}"/>
              </a:ext>
            </a:extLst>
          </p:cNvPr>
          <p:cNvGraphicFramePr>
            <a:graphicFrameLocks noChangeAspect="1"/>
          </p:cNvGraphicFramePr>
          <p:nvPr>
            <p:extLst>
              <p:ext uri="{D42A27DB-BD31-4B8C-83A1-F6EECF244321}">
                <p14:modId xmlns:p14="http://schemas.microsoft.com/office/powerpoint/2010/main" val="3615463289"/>
              </p:ext>
            </p:extLst>
          </p:nvPr>
        </p:nvGraphicFramePr>
        <p:xfrm>
          <a:off x="115888" y="4648200"/>
          <a:ext cx="1860550" cy="506413"/>
        </p:xfrm>
        <a:graphic>
          <a:graphicData uri="http://schemas.openxmlformats.org/presentationml/2006/ole">
            <mc:AlternateContent xmlns:mc="http://schemas.openxmlformats.org/markup-compatibility/2006">
              <mc:Choice xmlns:v="urn:schemas-microsoft-com:vml" Requires="v">
                <p:oleObj name="Equation" r:id="rId10" imgW="609480" imgH="164880" progId="Equation.DSMT4">
                  <p:embed/>
                </p:oleObj>
              </mc:Choice>
              <mc:Fallback>
                <p:oleObj name="Equation" r:id="rId10" imgW="609480" imgH="164880" progId="Equation.DSMT4">
                  <p:embed/>
                  <p:pic>
                    <p:nvPicPr>
                      <p:cNvPr id="13" name="Object 12">
                        <a:extLst>
                          <a:ext uri="{FF2B5EF4-FFF2-40B4-BE49-F238E27FC236}">
                            <a16:creationId xmlns:a16="http://schemas.microsoft.com/office/drawing/2014/main" id="{FE6C5C58-D594-AF50-DBFF-2D6BFB619721}"/>
                          </a:ext>
                        </a:extLst>
                      </p:cNvPr>
                      <p:cNvPicPr>
                        <a:picLocks noChangeAspect="1" noChangeArrowheads="1"/>
                      </p:cNvPicPr>
                      <p:nvPr/>
                    </p:nvPicPr>
                    <p:blipFill>
                      <a:blip r:embed="rId11"/>
                      <a:srcRect/>
                      <a:stretch>
                        <a:fillRect/>
                      </a:stretch>
                    </p:blipFill>
                    <p:spPr bwMode="auto">
                      <a:xfrm>
                        <a:off x="115888" y="4648200"/>
                        <a:ext cx="1860550" cy="506413"/>
                      </a:xfrm>
                      <a:prstGeom prst="rect">
                        <a:avLst/>
                      </a:prstGeom>
                      <a:noFill/>
                    </p:spPr>
                  </p:pic>
                </p:oleObj>
              </mc:Fallback>
            </mc:AlternateContent>
          </a:graphicData>
        </a:graphic>
      </p:graphicFrame>
      <p:graphicFrame>
        <p:nvGraphicFramePr>
          <p:cNvPr id="14" name="Object 13">
            <a:extLst>
              <a:ext uri="{FF2B5EF4-FFF2-40B4-BE49-F238E27FC236}">
                <a16:creationId xmlns:a16="http://schemas.microsoft.com/office/drawing/2014/main" id="{8161B8B7-7BE4-317E-6925-9D35FEDC474C}"/>
              </a:ext>
            </a:extLst>
          </p:cNvPr>
          <p:cNvGraphicFramePr>
            <a:graphicFrameLocks noChangeAspect="1"/>
          </p:cNvGraphicFramePr>
          <p:nvPr>
            <p:extLst>
              <p:ext uri="{D42A27DB-BD31-4B8C-83A1-F6EECF244321}">
                <p14:modId xmlns:p14="http://schemas.microsoft.com/office/powerpoint/2010/main" val="726556636"/>
              </p:ext>
            </p:extLst>
          </p:nvPr>
        </p:nvGraphicFramePr>
        <p:xfrm>
          <a:off x="173038" y="5308600"/>
          <a:ext cx="1008062" cy="546100"/>
        </p:xfrm>
        <a:graphic>
          <a:graphicData uri="http://schemas.openxmlformats.org/presentationml/2006/ole">
            <mc:AlternateContent xmlns:mc="http://schemas.openxmlformats.org/markup-compatibility/2006">
              <mc:Choice xmlns:v="urn:schemas-microsoft-com:vml" Requires="v">
                <p:oleObj name="Equation" r:id="rId12" imgW="330120" imgH="177480" progId="Equation.DSMT4">
                  <p:embed/>
                </p:oleObj>
              </mc:Choice>
              <mc:Fallback>
                <p:oleObj name="Equation" r:id="rId12" imgW="330120" imgH="177480" progId="Equation.DSMT4">
                  <p:embed/>
                  <p:pic>
                    <p:nvPicPr>
                      <p:cNvPr id="14" name="Object 13">
                        <a:extLst>
                          <a:ext uri="{FF2B5EF4-FFF2-40B4-BE49-F238E27FC236}">
                            <a16:creationId xmlns:a16="http://schemas.microsoft.com/office/drawing/2014/main" id="{8161B8B7-7BE4-317E-6925-9D35FEDC474C}"/>
                          </a:ext>
                        </a:extLst>
                      </p:cNvPr>
                      <p:cNvPicPr>
                        <a:picLocks noChangeAspect="1" noChangeArrowheads="1"/>
                      </p:cNvPicPr>
                      <p:nvPr/>
                    </p:nvPicPr>
                    <p:blipFill>
                      <a:blip r:embed="rId13"/>
                      <a:srcRect/>
                      <a:stretch>
                        <a:fillRect/>
                      </a:stretch>
                    </p:blipFill>
                    <p:spPr bwMode="auto">
                      <a:xfrm>
                        <a:off x="173038" y="5308600"/>
                        <a:ext cx="1008062" cy="546100"/>
                      </a:xfrm>
                      <a:prstGeom prst="rect">
                        <a:avLst/>
                      </a:prstGeom>
                      <a:noFill/>
                    </p:spPr>
                  </p:pic>
                </p:oleObj>
              </mc:Fallback>
            </mc:AlternateContent>
          </a:graphicData>
        </a:graphic>
      </p:graphicFrame>
      <p:graphicFrame>
        <p:nvGraphicFramePr>
          <p:cNvPr id="15" name="Object 14">
            <a:extLst>
              <a:ext uri="{FF2B5EF4-FFF2-40B4-BE49-F238E27FC236}">
                <a16:creationId xmlns:a16="http://schemas.microsoft.com/office/drawing/2014/main" id="{4ECF811D-09A2-7A79-CD49-11C772C8A70F}"/>
              </a:ext>
            </a:extLst>
          </p:cNvPr>
          <p:cNvGraphicFramePr>
            <a:graphicFrameLocks noChangeAspect="1"/>
          </p:cNvGraphicFramePr>
          <p:nvPr>
            <p:extLst>
              <p:ext uri="{D42A27DB-BD31-4B8C-83A1-F6EECF244321}">
                <p14:modId xmlns:p14="http://schemas.microsoft.com/office/powerpoint/2010/main" val="1610803513"/>
              </p:ext>
            </p:extLst>
          </p:nvPr>
        </p:nvGraphicFramePr>
        <p:xfrm>
          <a:off x="6248400" y="2609850"/>
          <a:ext cx="4225925" cy="546100"/>
        </p:xfrm>
        <a:graphic>
          <a:graphicData uri="http://schemas.openxmlformats.org/presentationml/2006/ole">
            <mc:AlternateContent xmlns:mc="http://schemas.openxmlformats.org/markup-compatibility/2006">
              <mc:Choice xmlns:v="urn:schemas-microsoft-com:vml" Requires="v">
                <p:oleObj name="Equation" r:id="rId14" imgW="1384200" imgH="177480" progId="Equation.DSMT4">
                  <p:embed/>
                </p:oleObj>
              </mc:Choice>
              <mc:Fallback>
                <p:oleObj name="Equation" r:id="rId14" imgW="1384200" imgH="177480" progId="Equation.DSMT4">
                  <p:embed/>
                  <p:pic>
                    <p:nvPicPr>
                      <p:cNvPr id="15" name="Object 14">
                        <a:extLst>
                          <a:ext uri="{FF2B5EF4-FFF2-40B4-BE49-F238E27FC236}">
                            <a16:creationId xmlns:a16="http://schemas.microsoft.com/office/drawing/2014/main" id="{4ECF811D-09A2-7A79-CD49-11C772C8A70F}"/>
                          </a:ext>
                        </a:extLst>
                      </p:cNvPr>
                      <p:cNvPicPr>
                        <a:picLocks noChangeAspect="1" noChangeArrowheads="1"/>
                      </p:cNvPicPr>
                      <p:nvPr/>
                    </p:nvPicPr>
                    <p:blipFill>
                      <a:blip r:embed="rId5"/>
                      <a:srcRect/>
                      <a:stretch>
                        <a:fillRect/>
                      </a:stretch>
                    </p:blipFill>
                    <p:spPr bwMode="auto">
                      <a:xfrm>
                        <a:off x="6248400" y="2609850"/>
                        <a:ext cx="4225925" cy="546100"/>
                      </a:xfrm>
                      <a:prstGeom prst="rect">
                        <a:avLst/>
                      </a:prstGeom>
                      <a:noFill/>
                    </p:spPr>
                  </p:pic>
                </p:oleObj>
              </mc:Fallback>
            </mc:AlternateContent>
          </a:graphicData>
        </a:graphic>
      </p:graphicFrame>
      <p:graphicFrame>
        <p:nvGraphicFramePr>
          <p:cNvPr id="16" name="Object 15">
            <a:extLst>
              <a:ext uri="{FF2B5EF4-FFF2-40B4-BE49-F238E27FC236}">
                <a16:creationId xmlns:a16="http://schemas.microsoft.com/office/drawing/2014/main" id="{49DCDFE9-579A-CD92-9333-632B27FA087D}"/>
              </a:ext>
            </a:extLst>
          </p:cNvPr>
          <p:cNvGraphicFramePr>
            <a:graphicFrameLocks noChangeAspect="1"/>
          </p:cNvGraphicFramePr>
          <p:nvPr>
            <p:extLst>
              <p:ext uri="{D42A27DB-BD31-4B8C-83A1-F6EECF244321}">
                <p14:modId xmlns:p14="http://schemas.microsoft.com/office/powerpoint/2010/main" val="716148812"/>
              </p:ext>
            </p:extLst>
          </p:nvPr>
        </p:nvGraphicFramePr>
        <p:xfrm>
          <a:off x="6305550" y="3298825"/>
          <a:ext cx="3448050" cy="546100"/>
        </p:xfrm>
        <a:graphic>
          <a:graphicData uri="http://schemas.openxmlformats.org/presentationml/2006/ole">
            <mc:AlternateContent xmlns:mc="http://schemas.openxmlformats.org/markup-compatibility/2006">
              <mc:Choice xmlns:v="urn:schemas-microsoft-com:vml" Requires="v">
                <p:oleObj name="Equation" r:id="rId15" imgW="1130040" imgH="177480" progId="Equation.DSMT4">
                  <p:embed/>
                </p:oleObj>
              </mc:Choice>
              <mc:Fallback>
                <p:oleObj name="Equation" r:id="rId15" imgW="1130040" imgH="177480" progId="Equation.DSMT4">
                  <p:embed/>
                  <p:pic>
                    <p:nvPicPr>
                      <p:cNvPr id="16" name="Object 15">
                        <a:extLst>
                          <a:ext uri="{FF2B5EF4-FFF2-40B4-BE49-F238E27FC236}">
                            <a16:creationId xmlns:a16="http://schemas.microsoft.com/office/drawing/2014/main" id="{49DCDFE9-579A-CD92-9333-632B27FA087D}"/>
                          </a:ext>
                        </a:extLst>
                      </p:cNvPr>
                      <p:cNvPicPr>
                        <a:picLocks noChangeAspect="1" noChangeArrowheads="1"/>
                      </p:cNvPicPr>
                      <p:nvPr/>
                    </p:nvPicPr>
                    <p:blipFill>
                      <a:blip r:embed="rId16"/>
                      <a:srcRect/>
                      <a:stretch>
                        <a:fillRect/>
                      </a:stretch>
                    </p:blipFill>
                    <p:spPr bwMode="auto">
                      <a:xfrm>
                        <a:off x="6305550" y="3298825"/>
                        <a:ext cx="3448050" cy="546100"/>
                      </a:xfrm>
                      <a:prstGeom prst="rect">
                        <a:avLst/>
                      </a:prstGeom>
                      <a:noFill/>
                    </p:spPr>
                  </p:pic>
                </p:oleObj>
              </mc:Fallback>
            </mc:AlternateContent>
          </a:graphicData>
        </a:graphic>
      </p:graphicFrame>
      <p:graphicFrame>
        <p:nvGraphicFramePr>
          <p:cNvPr id="17" name="Object 16">
            <a:extLst>
              <a:ext uri="{FF2B5EF4-FFF2-40B4-BE49-F238E27FC236}">
                <a16:creationId xmlns:a16="http://schemas.microsoft.com/office/drawing/2014/main" id="{F4B39013-1BE0-EC6F-F49B-0958776B4DE3}"/>
              </a:ext>
            </a:extLst>
          </p:cNvPr>
          <p:cNvGraphicFramePr>
            <a:graphicFrameLocks noChangeAspect="1"/>
          </p:cNvGraphicFramePr>
          <p:nvPr>
            <p:extLst>
              <p:ext uri="{D42A27DB-BD31-4B8C-83A1-F6EECF244321}">
                <p14:modId xmlns:p14="http://schemas.microsoft.com/office/powerpoint/2010/main" val="1675135640"/>
              </p:ext>
            </p:extLst>
          </p:nvPr>
        </p:nvGraphicFramePr>
        <p:xfrm>
          <a:off x="6297612" y="3968750"/>
          <a:ext cx="1627188" cy="546100"/>
        </p:xfrm>
        <a:graphic>
          <a:graphicData uri="http://schemas.openxmlformats.org/presentationml/2006/ole">
            <mc:AlternateContent xmlns:mc="http://schemas.openxmlformats.org/markup-compatibility/2006">
              <mc:Choice xmlns:v="urn:schemas-microsoft-com:vml" Requires="v">
                <p:oleObj name="Equation" r:id="rId17" imgW="533160" imgH="177480" progId="Equation.DSMT4">
                  <p:embed/>
                </p:oleObj>
              </mc:Choice>
              <mc:Fallback>
                <p:oleObj name="Equation" r:id="rId17" imgW="533160" imgH="177480" progId="Equation.DSMT4">
                  <p:embed/>
                  <p:pic>
                    <p:nvPicPr>
                      <p:cNvPr id="17" name="Object 16">
                        <a:extLst>
                          <a:ext uri="{FF2B5EF4-FFF2-40B4-BE49-F238E27FC236}">
                            <a16:creationId xmlns:a16="http://schemas.microsoft.com/office/drawing/2014/main" id="{F4B39013-1BE0-EC6F-F49B-0958776B4DE3}"/>
                          </a:ext>
                        </a:extLst>
                      </p:cNvPr>
                      <p:cNvPicPr>
                        <a:picLocks noChangeAspect="1" noChangeArrowheads="1"/>
                      </p:cNvPicPr>
                      <p:nvPr/>
                    </p:nvPicPr>
                    <p:blipFill>
                      <a:blip r:embed="rId18"/>
                      <a:srcRect/>
                      <a:stretch>
                        <a:fillRect/>
                      </a:stretch>
                    </p:blipFill>
                    <p:spPr bwMode="auto">
                      <a:xfrm>
                        <a:off x="6297612" y="3968750"/>
                        <a:ext cx="1627188" cy="546100"/>
                      </a:xfrm>
                      <a:prstGeom prst="rect">
                        <a:avLst/>
                      </a:prstGeom>
                      <a:noFill/>
                    </p:spPr>
                  </p:pic>
                </p:oleObj>
              </mc:Fallback>
            </mc:AlternateContent>
          </a:graphicData>
        </a:graphic>
      </p:graphicFrame>
      <p:graphicFrame>
        <p:nvGraphicFramePr>
          <p:cNvPr id="18" name="Object 17">
            <a:extLst>
              <a:ext uri="{FF2B5EF4-FFF2-40B4-BE49-F238E27FC236}">
                <a16:creationId xmlns:a16="http://schemas.microsoft.com/office/drawing/2014/main" id="{9D61A3D7-3181-BB9D-C6A2-B7C8743BFDEC}"/>
              </a:ext>
            </a:extLst>
          </p:cNvPr>
          <p:cNvGraphicFramePr>
            <a:graphicFrameLocks noChangeAspect="1"/>
          </p:cNvGraphicFramePr>
          <p:nvPr>
            <p:extLst>
              <p:ext uri="{D42A27DB-BD31-4B8C-83A1-F6EECF244321}">
                <p14:modId xmlns:p14="http://schemas.microsoft.com/office/powerpoint/2010/main" val="2740270479"/>
              </p:ext>
            </p:extLst>
          </p:nvPr>
        </p:nvGraphicFramePr>
        <p:xfrm>
          <a:off x="6308725" y="4648200"/>
          <a:ext cx="1006475" cy="546100"/>
        </p:xfrm>
        <a:graphic>
          <a:graphicData uri="http://schemas.openxmlformats.org/presentationml/2006/ole">
            <mc:AlternateContent xmlns:mc="http://schemas.openxmlformats.org/markup-compatibility/2006">
              <mc:Choice xmlns:v="urn:schemas-microsoft-com:vml" Requires="v">
                <p:oleObj name="Equation" r:id="rId19" imgW="330120" imgH="177480" progId="Equation.DSMT4">
                  <p:embed/>
                </p:oleObj>
              </mc:Choice>
              <mc:Fallback>
                <p:oleObj name="Equation" r:id="rId19" imgW="330120" imgH="177480" progId="Equation.DSMT4">
                  <p:embed/>
                  <p:pic>
                    <p:nvPicPr>
                      <p:cNvPr id="18" name="Object 17">
                        <a:extLst>
                          <a:ext uri="{FF2B5EF4-FFF2-40B4-BE49-F238E27FC236}">
                            <a16:creationId xmlns:a16="http://schemas.microsoft.com/office/drawing/2014/main" id="{9D61A3D7-3181-BB9D-C6A2-B7C8743BFDEC}"/>
                          </a:ext>
                        </a:extLst>
                      </p:cNvPr>
                      <p:cNvPicPr>
                        <a:picLocks noChangeAspect="1" noChangeArrowheads="1"/>
                      </p:cNvPicPr>
                      <p:nvPr/>
                    </p:nvPicPr>
                    <p:blipFill>
                      <a:blip r:embed="rId20"/>
                      <a:srcRect/>
                      <a:stretch>
                        <a:fillRect/>
                      </a:stretch>
                    </p:blipFill>
                    <p:spPr bwMode="auto">
                      <a:xfrm>
                        <a:off x="6308725" y="4648200"/>
                        <a:ext cx="1006475" cy="546100"/>
                      </a:xfrm>
                      <a:prstGeom prst="rect">
                        <a:avLst/>
                      </a:prstGeom>
                      <a:noFill/>
                    </p:spPr>
                  </p:pic>
                </p:oleObj>
              </mc:Fallback>
            </mc:AlternateContent>
          </a:graphicData>
        </a:graphic>
      </p:graphicFrame>
    </p:spTree>
    <p:extLst>
      <p:ext uri="{BB962C8B-B14F-4D97-AF65-F5344CB8AC3E}">
        <p14:creationId xmlns:p14="http://schemas.microsoft.com/office/powerpoint/2010/main" val="2505018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553E342-D744-3F07-CFC6-E45D1D277B74}"/>
              </a:ext>
            </a:extLst>
          </p:cNvPr>
          <p:cNvSpPr>
            <a:spLocks noGrp="1"/>
          </p:cNvSpPr>
          <p:nvPr>
            <p:ph sz="quarter" idx="1"/>
          </p:nvPr>
        </p:nvSpPr>
        <p:spPr>
          <a:xfrm>
            <a:off x="304800" y="228600"/>
            <a:ext cx="10363200" cy="838200"/>
          </a:xfrm>
        </p:spPr>
        <p:txBody>
          <a:bodyPr>
            <a:noAutofit/>
          </a:bodyPr>
          <a:lstStyle/>
          <a:p>
            <a:pPr marL="0" indent="0">
              <a:buNone/>
            </a:pPr>
            <a:r>
              <a:rPr lang="en-US" sz="3300" dirty="0"/>
              <a:t>What is WRONG with this STUDENT’s WORK? </a:t>
            </a:r>
          </a:p>
        </p:txBody>
      </p:sp>
      <p:graphicFrame>
        <p:nvGraphicFramePr>
          <p:cNvPr id="4" name="Object 3">
            <a:extLst>
              <a:ext uri="{FF2B5EF4-FFF2-40B4-BE49-F238E27FC236}">
                <a16:creationId xmlns:a16="http://schemas.microsoft.com/office/drawing/2014/main" id="{C8F12208-EAF3-1ECE-CB1C-59AA09B6E2B2}"/>
              </a:ext>
            </a:extLst>
          </p:cNvPr>
          <p:cNvGraphicFramePr>
            <a:graphicFrameLocks noChangeAspect="1"/>
          </p:cNvGraphicFramePr>
          <p:nvPr>
            <p:extLst>
              <p:ext uri="{D42A27DB-BD31-4B8C-83A1-F6EECF244321}">
                <p14:modId xmlns:p14="http://schemas.microsoft.com/office/powerpoint/2010/main" val="2090163560"/>
              </p:ext>
            </p:extLst>
          </p:nvPr>
        </p:nvGraphicFramePr>
        <p:xfrm>
          <a:off x="1981200" y="790575"/>
          <a:ext cx="7646987" cy="876300"/>
        </p:xfrm>
        <a:graphic>
          <a:graphicData uri="http://schemas.openxmlformats.org/presentationml/2006/ole">
            <mc:AlternateContent xmlns:mc="http://schemas.openxmlformats.org/markup-compatibility/2006">
              <mc:Choice xmlns:v="urn:schemas-microsoft-com:vml" Requires="v">
                <p:oleObj name="Equation" r:id="rId2" imgW="1562040" imgH="177480" progId="Equation.DSMT4">
                  <p:embed/>
                </p:oleObj>
              </mc:Choice>
              <mc:Fallback>
                <p:oleObj name="Equation" r:id="rId2" imgW="1562040" imgH="177480" progId="Equation.DSMT4">
                  <p:embed/>
                  <p:pic>
                    <p:nvPicPr>
                      <p:cNvPr id="4" name="Object 3">
                        <a:extLst>
                          <a:ext uri="{FF2B5EF4-FFF2-40B4-BE49-F238E27FC236}">
                            <a16:creationId xmlns:a16="http://schemas.microsoft.com/office/drawing/2014/main" id="{C8F12208-EAF3-1ECE-CB1C-59AA09B6E2B2}"/>
                          </a:ext>
                        </a:extLst>
                      </p:cNvPr>
                      <p:cNvPicPr>
                        <a:picLocks noChangeAspect="1" noChangeArrowheads="1"/>
                      </p:cNvPicPr>
                      <p:nvPr/>
                    </p:nvPicPr>
                    <p:blipFill>
                      <a:blip r:embed="rId3"/>
                      <a:srcRect/>
                      <a:stretch>
                        <a:fillRect/>
                      </a:stretch>
                    </p:blipFill>
                    <p:spPr bwMode="auto">
                      <a:xfrm>
                        <a:off x="1981200" y="790575"/>
                        <a:ext cx="7646987" cy="876300"/>
                      </a:xfrm>
                      <a:prstGeom prst="rect">
                        <a:avLst/>
                      </a:prstGeom>
                      <a:noFill/>
                    </p:spPr>
                  </p:pic>
                </p:oleObj>
              </mc:Fallback>
            </mc:AlternateContent>
          </a:graphicData>
        </a:graphic>
      </p:graphicFrame>
      <p:graphicFrame>
        <p:nvGraphicFramePr>
          <p:cNvPr id="5" name="Object 4">
            <a:extLst>
              <a:ext uri="{FF2B5EF4-FFF2-40B4-BE49-F238E27FC236}">
                <a16:creationId xmlns:a16="http://schemas.microsoft.com/office/drawing/2014/main" id="{6149DD80-87AB-249C-1B98-06CA0D5EF5F5}"/>
              </a:ext>
            </a:extLst>
          </p:cNvPr>
          <p:cNvGraphicFramePr>
            <a:graphicFrameLocks noChangeAspect="1"/>
          </p:cNvGraphicFramePr>
          <p:nvPr>
            <p:extLst>
              <p:ext uri="{D42A27DB-BD31-4B8C-83A1-F6EECF244321}">
                <p14:modId xmlns:p14="http://schemas.microsoft.com/office/powerpoint/2010/main" val="4148347919"/>
              </p:ext>
            </p:extLst>
          </p:nvPr>
        </p:nvGraphicFramePr>
        <p:xfrm>
          <a:off x="1497013" y="2362200"/>
          <a:ext cx="3635375" cy="544513"/>
        </p:xfrm>
        <a:graphic>
          <a:graphicData uri="http://schemas.openxmlformats.org/presentationml/2006/ole">
            <mc:AlternateContent xmlns:mc="http://schemas.openxmlformats.org/markup-compatibility/2006">
              <mc:Choice xmlns:v="urn:schemas-microsoft-com:vml" Requires="v">
                <p:oleObj name="Equation" r:id="rId4" imgW="1193760" imgH="177480" progId="Equation.DSMT4">
                  <p:embed/>
                </p:oleObj>
              </mc:Choice>
              <mc:Fallback>
                <p:oleObj name="Equation" r:id="rId4" imgW="1193760" imgH="177480" progId="Equation.DSMT4">
                  <p:embed/>
                  <p:pic>
                    <p:nvPicPr>
                      <p:cNvPr id="5" name="Object 4">
                        <a:extLst>
                          <a:ext uri="{FF2B5EF4-FFF2-40B4-BE49-F238E27FC236}">
                            <a16:creationId xmlns:a16="http://schemas.microsoft.com/office/drawing/2014/main" id="{6149DD80-87AB-249C-1B98-06CA0D5EF5F5}"/>
                          </a:ext>
                        </a:extLst>
                      </p:cNvPr>
                      <p:cNvPicPr>
                        <a:picLocks noChangeAspect="1" noChangeArrowheads="1"/>
                      </p:cNvPicPr>
                      <p:nvPr/>
                    </p:nvPicPr>
                    <p:blipFill>
                      <a:blip r:embed="rId5"/>
                      <a:srcRect/>
                      <a:stretch>
                        <a:fillRect/>
                      </a:stretch>
                    </p:blipFill>
                    <p:spPr bwMode="auto">
                      <a:xfrm>
                        <a:off x="1497013" y="2362200"/>
                        <a:ext cx="3635375" cy="544513"/>
                      </a:xfrm>
                      <a:prstGeom prst="rect">
                        <a:avLst/>
                      </a:prstGeom>
                      <a:noFill/>
                    </p:spPr>
                  </p:pic>
                </p:oleObj>
              </mc:Fallback>
            </mc:AlternateContent>
          </a:graphicData>
        </a:graphic>
      </p:graphicFrame>
      <p:graphicFrame>
        <p:nvGraphicFramePr>
          <p:cNvPr id="6" name="Object 5">
            <a:extLst>
              <a:ext uri="{FF2B5EF4-FFF2-40B4-BE49-F238E27FC236}">
                <a16:creationId xmlns:a16="http://schemas.microsoft.com/office/drawing/2014/main" id="{83C959D9-B91D-5FBE-B92A-3837CFCA7538}"/>
              </a:ext>
            </a:extLst>
          </p:cNvPr>
          <p:cNvGraphicFramePr>
            <a:graphicFrameLocks noChangeAspect="1"/>
          </p:cNvGraphicFramePr>
          <p:nvPr>
            <p:extLst>
              <p:ext uri="{D42A27DB-BD31-4B8C-83A1-F6EECF244321}">
                <p14:modId xmlns:p14="http://schemas.microsoft.com/office/powerpoint/2010/main" val="1916969906"/>
              </p:ext>
            </p:extLst>
          </p:nvPr>
        </p:nvGraphicFramePr>
        <p:xfrm>
          <a:off x="990600" y="3057525"/>
          <a:ext cx="3827463" cy="544513"/>
        </p:xfrm>
        <a:graphic>
          <a:graphicData uri="http://schemas.openxmlformats.org/presentationml/2006/ole">
            <mc:AlternateContent xmlns:mc="http://schemas.openxmlformats.org/markup-compatibility/2006">
              <mc:Choice xmlns:v="urn:schemas-microsoft-com:vml" Requires="v">
                <p:oleObj name="Equation" r:id="rId6" imgW="1257120" imgH="177480" progId="Equation.DSMT4">
                  <p:embed/>
                </p:oleObj>
              </mc:Choice>
              <mc:Fallback>
                <p:oleObj name="Equation" r:id="rId6" imgW="1257120" imgH="177480" progId="Equation.DSMT4">
                  <p:embed/>
                  <p:pic>
                    <p:nvPicPr>
                      <p:cNvPr id="6" name="Object 5">
                        <a:extLst>
                          <a:ext uri="{FF2B5EF4-FFF2-40B4-BE49-F238E27FC236}">
                            <a16:creationId xmlns:a16="http://schemas.microsoft.com/office/drawing/2014/main" id="{83C959D9-B91D-5FBE-B92A-3837CFCA7538}"/>
                          </a:ext>
                        </a:extLst>
                      </p:cNvPr>
                      <p:cNvPicPr>
                        <a:picLocks noChangeAspect="1" noChangeArrowheads="1"/>
                      </p:cNvPicPr>
                      <p:nvPr/>
                    </p:nvPicPr>
                    <p:blipFill>
                      <a:blip r:embed="rId7"/>
                      <a:srcRect/>
                      <a:stretch>
                        <a:fillRect/>
                      </a:stretch>
                    </p:blipFill>
                    <p:spPr bwMode="auto">
                      <a:xfrm>
                        <a:off x="990600" y="3057525"/>
                        <a:ext cx="3827463" cy="544513"/>
                      </a:xfrm>
                      <a:prstGeom prst="rect">
                        <a:avLst/>
                      </a:prstGeom>
                      <a:noFill/>
                    </p:spPr>
                  </p:pic>
                </p:oleObj>
              </mc:Fallback>
            </mc:AlternateContent>
          </a:graphicData>
        </a:graphic>
      </p:graphicFrame>
      <p:graphicFrame>
        <p:nvGraphicFramePr>
          <p:cNvPr id="7" name="Object 6">
            <a:extLst>
              <a:ext uri="{FF2B5EF4-FFF2-40B4-BE49-F238E27FC236}">
                <a16:creationId xmlns:a16="http://schemas.microsoft.com/office/drawing/2014/main" id="{536A651F-8B7B-757F-1FEE-59303C02C71D}"/>
              </a:ext>
            </a:extLst>
          </p:cNvPr>
          <p:cNvGraphicFramePr>
            <a:graphicFrameLocks noChangeAspect="1"/>
          </p:cNvGraphicFramePr>
          <p:nvPr>
            <p:extLst>
              <p:ext uri="{D42A27DB-BD31-4B8C-83A1-F6EECF244321}">
                <p14:modId xmlns:p14="http://schemas.microsoft.com/office/powerpoint/2010/main" val="168993234"/>
              </p:ext>
            </p:extLst>
          </p:nvPr>
        </p:nvGraphicFramePr>
        <p:xfrm>
          <a:off x="2557463" y="3752850"/>
          <a:ext cx="2279650" cy="544513"/>
        </p:xfrm>
        <a:graphic>
          <a:graphicData uri="http://schemas.openxmlformats.org/presentationml/2006/ole">
            <mc:AlternateContent xmlns:mc="http://schemas.openxmlformats.org/markup-compatibility/2006">
              <mc:Choice xmlns:v="urn:schemas-microsoft-com:vml" Requires="v">
                <p:oleObj name="Equation" r:id="rId8" imgW="749160" imgH="177480" progId="Equation.DSMT4">
                  <p:embed/>
                </p:oleObj>
              </mc:Choice>
              <mc:Fallback>
                <p:oleObj name="Equation" r:id="rId8" imgW="749160" imgH="177480" progId="Equation.DSMT4">
                  <p:embed/>
                  <p:pic>
                    <p:nvPicPr>
                      <p:cNvPr id="7" name="Object 6">
                        <a:extLst>
                          <a:ext uri="{FF2B5EF4-FFF2-40B4-BE49-F238E27FC236}">
                            <a16:creationId xmlns:a16="http://schemas.microsoft.com/office/drawing/2014/main" id="{536A651F-8B7B-757F-1FEE-59303C02C71D}"/>
                          </a:ext>
                        </a:extLst>
                      </p:cNvPr>
                      <p:cNvPicPr>
                        <a:picLocks noChangeAspect="1" noChangeArrowheads="1"/>
                      </p:cNvPicPr>
                      <p:nvPr/>
                    </p:nvPicPr>
                    <p:blipFill>
                      <a:blip r:embed="rId9"/>
                      <a:srcRect/>
                      <a:stretch>
                        <a:fillRect/>
                      </a:stretch>
                    </p:blipFill>
                    <p:spPr bwMode="auto">
                      <a:xfrm>
                        <a:off x="2557463" y="3752850"/>
                        <a:ext cx="2279650" cy="544513"/>
                      </a:xfrm>
                      <a:prstGeom prst="rect">
                        <a:avLst/>
                      </a:prstGeom>
                      <a:noFill/>
                    </p:spPr>
                  </p:pic>
                </p:oleObj>
              </mc:Fallback>
            </mc:AlternateContent>
          </a:graphicData>
        </a:graphic>
      </p:graphicFrame>
      <p:sp>
        <p:nvSpPr>
          <p:cNvPr id="8" name="TextBox 7">
            <a:extLst>
              <a:ext uri="{FF2B5EF4-FFF2-40B4-BE49-F238E27FC236}">
                <a16:creationId xmlns:a16="http://schemas.microsoft.com/office/drawing/2014/main" id="{D9713937-A926-A615-8C1E-A678A09FDAF7}"/>
              </a:ext>
            </a:extLst>
          </p:cNvPr>
          <p:cNvSpPr txBox="1"/>
          <p:nvPr/>
        </p:nvSpPr>
        <p:spPr>
          <a:xfrm>
            <a:off x="6086475" y="1762035"/>
            <a:ext cx="5032378" cy="1200329"/>
          </a:xfrm>
          <a:prstGeom prst="rect">
            <a:avLst/>
          </a:prstGeom>
          <a:noFill/>
        </p:spPr>
        <p:txBody>
          <a:bodyPr wrap="square" rtlCol="0">
            <a:spAutoFit/>
          </a:bodyPr>
          <a:lstStyle/>
          <a:p>
            <a:r>
              <a:rPr lang="en-US" sz="2400" dirty="0">
                <a:solidFill>
                  <a:srgbClr val="FF0000"/>
                </a:solidFill>
              </a:rPr>
              <a:t>When evaluating equations, NEVER show the work of the ACTUAL operation!</a:t>
            </a:r>
          </a:p>
        </p:txBody>
      </p:sp>
      <p:sp>
        <p:nvSpPr>
          <p:cNvPr id="9" name="TextBox 8">
            <a:extLst>
              <a:ext uri="{FF2B5EF4-FFF2-40B4-BE49-F238E27FC236}">
                <a16:creationId xmlns:a16="http://schemas.microsoft.com/office/drawing/2014/main" id="{DF03D201-B6F8-D3A2-4379-0B901B15B198}"/>
              </a:ext>
            </a:extLst>
          </p:cNvPr>
          <p:cNvSpPr txBox="1"/>
          <p:nvPr/>
        </p:nvSpPr>
        <p:spPr>
          <a:xfrm>
            <a:off x="6086475" y="3230940"/>
            <a:ext cx="5032378" cy="1569660"/>
          </a:xfrm>
          <a:prstGeom prst="rect">
            <a:avLst/>
          </a:prstGeom>
          <a:noFill/>
        </p:spPr>
        <p:txBody>
          <a:bodyPr wrap="square" rtlCol="0">
            <a:spAutoFit/>
          </a:bodyPr>
          <a:lstStyle/>
          <a:p>
            <a:r>
              <a:rPr lang="en-US" sz="2400" dirty="0">
                <a:solidFill>
                  <a:srgbClr val="FF0000"/>
                </a:solidFill>
              </a:rPr>
              <a:t>INSTEAD, write the result of the operation by rewriting what the equation has become AFTER the operation is performed!</a:t>
            </a:r>
          </a:p>
        </p:txBody>
      </p:sp>
      <p:sp>
        <p:nvSpPr>
          <p:cNvPr id="10" name="Rectangle 9">
            <a:extLst>
              <a:ext uri="{FF2B5EF4-FFF2-40B4-BE49-F238E27FC236}">
                <a16:creationId xmlns:a16="http://schemas.microsoft.com/office/drawing/2014/main" id="{7F047219-F2CD-9033-9F28-3320B27FF353}"/>
              </a:ext>
            </a:extLst>
          </p:cNvPr>
          <p:cNvSpPr/>
          <p:nvPr/>
        </p:nvSpPr>
        <p:spPr>
          <a:xfrm>
            <a:off x="533400" y="1981200"/>
            <a:ext cx="5181600" cy="46482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1" name="Object 10">
            <a:extLst>
              <a:ext uri="{FF2B5EF4-FFF2-40B4-BE49-F238E27FC236}">
                <a16:creationId xmlns:a16="http://schemas.microsoft.com/office/drawing/2014/main" id="{496F9659-BA60-D7E0-D425-6FFB8664A7B4}"/>
              </a:ext>
            </a:extLst>
          </p:cNvPr>
          <p:cNvGraphicFramePr>
            <a:graphicFrameLocks noChangeAspect="1"/>
          </p:cNvGraphicFramePr>
          <p:nvPr>
            <p:extLst>
              <p:ext uri="{D42A27DB-BD31-4B8C-83A1-F6EECF244321}">
                <p14:modId xmlns:p14="http://schemas.microsoft.com/office/powerpoint/2010/main" val="2277382015"/>
              </p:ext>
            </p:extLst>
          </p:nvPr>
        </p:nvGraphicFramePr>
        <p:xfrm>
          <a:off x="263525" y="1943100"/>
          <a:ext cx="5222875" cy="876300"/>
        </p:xfrm>
        <a:graphic>
          <a:graphicData uri="http://schemas.openxmlformats.org/presentationml/2006/ole">
            <mc:AlternateContent xmlns:mc="http://schemas.openxmlformats.org/markup-compatibility/2006">
              <mc:Choice xmlns:v="urn:schemas-microsoft-com:vml" Requires="v">
                <p:oleObj name="Equation" r:id="rId10" imgW="1066680" imgH="177480" progId="Equation.DSMT4">
                  <p:embed/>
                </p:oleObj>
              </mc:Choice>
              <mc:Fallback>
                <p:oleObj name="Equation" r:id="rId10" imgW="1066680" imgH="177480" progId="Equation.DSMT4">
                  <p:embed/>
                  <p:pic>
                    <p:nvPicPr>
                      <p:cNvPr id="11" name="Object 10">
                        <a:extLst>
                          <a:ext uri="{FF2B5EF4-FFF2-40B4-BE49-F238E27FC236}">
                            <a16:creationId xmlns:a16="http://schemas.microsoft.com/office/drawing/2014/main" id="{496F9659-BA60-D7E0-D425-6FFB8664A7B4}"/>
                          </a:ext>
                        </a:extLst>
                      </p:cNvPr>
                      <p:cNvPicPr>
                        <a:picLocks noChangeAspect="1" noChangeArrowheads="1"/>
                      </p:cNvPicPr>
                      <p:nvPr/>
                    </p:nvPicPr>
                    <p:blipFill>
                      <a:blip r:embed="rId11"/>
                      <a:srcRect/>
                      <a:stretch>
                        <a:fillRect/>
                      </a:stretch>
                    </p:blipFill>
                    <p:spPr bwMode="auto">
                      <a:xfrm>
                        <a:off x="263525" y="1943100"/>
                        <a:ext cx="5222875" cy="876300"/>
                      </a:xfrm>
                      <a:prstGeom prst="rect">
                        <a:avLst/>
                      </a:prstGeom>
                      <a:noFill/>
                    </p:spPr>
                  </p:pic>
                </p:oleObj>
              </mc:Fallback>
            </mc:AlternateContent>
          </a:graphicData>
        </a:graphic>
      </p:graphicFrame>
      <p:graphicFrame>
        <p:nvGraphicFramePr>
          <p:cNvPr id="12" name="Object 11">
            <a:extLst>
              <a:ext uri="{FF2B5EF4-FFF2-40B4-BE49-F238E27FC236}">
                <a16:creationId xmlns:a16="http://schemas.microsoft.com/office/drawing/2014/main" id="{EBA629D1-3C0F-41BB-1071-733CFB884154}"/>
              </a:ext>
            </a:extLst>
          </p:cNvPr>
          <p:cNvGraphicFramePr>
            <a:graphicFrameLocks noChangeAspect="1"/>
          </p:cNvGraphicFramePr>
          <p:nvPr>
            <p:extLst>
              <p:ext uri="{D42A27DB-BD31-4B8C-83A1-F6EECF244321}">
                <p14:modId xmlns:p14="http://schemas.microsoft.com/office/powerpoint/2010/main" val="1200943172"/>
              </p:ext>
            </p:extLst>
          </p:nvPr>
        </p:nvGraphicFramePr>
        <p:xfrm>
          <a:off x="231627" y="3087669"/>
          <a:ext cx="3854450" cy="876300"/>
        </p:xfrm>
        <a:graphic>
          <a:graphicData uri="http://schemas.openxmlformats.org/presentationml/2006/ole">
            <mc:AlternateContent xmlns:mc="http://schemas.openxmlformats.org/markup-compatibility/2006">
              <mc:Choice xmlns:v="urn:schemas-microsoft-com:vml" Requires="v">
                <p:oleObj name="Equation" r:id="rId12" imgW="787320" imgH="177480" progId="Equation.DSMT4">
                  <p:embed/>
                </p:oleObj>
              </mc:Choice>
              <mc:Fallback>
                <p:oleObj name="Equation" r:id="rId12" imgW="787320" imgH="177480" progId="Equation.DSMT4">
                  <p:embed/>
                  <p:pic>
                    <p:nvPicPr>
                      <p:cNvPr id="12" name="Object 11">
                        <a:extLst>
                          <a:ext uri="{FF2B5EF4-FFF2-40B4-BE49-F238E27FC236}">
                            <a16:creationId xmlns:a16="http://schemas.microsoft.com/office/drawing/2014/main" id="{EBA629D1-3C0F-41BB-1071-733CFB884154}"/>
                          </a:ext>
                        </a:extLst>
                      </p:cNvPr>
                      <p:cNvPicPr>
                        <a:picLocks noChangeAspect="1" noChangeArrowheads="1"/>
                      </p:cNvPicPr>
                      <p:nvPr/>
                    </p:nvPicPr>
                    <p:blipFill>
                      <a:blip r:embed="rId13"/>
                      <a:srcRect/>
                      <a:stretch>
                        <a:fillRect/>
                      </a:stretch>
                    </p:blipFill>
                    <p:spPr bwMode="auto">
                      <a:xfrm>
                        <a:off x="231627" y="3087669"/>
                        <a:ext cx="3854450" cy="876300"/>
                      </a:xfrm>
                      <a:prstGeom prst="rect">
                        <a:avLst/>
                      </a:prstGeom>
                      <a:noFill/>
                    </p:spPr>
                  </p:pic>
                </p:oleObj>
              </mc:Fallback>
            </mc:AlternateContent>
          </a:graphicData>
        </a:graphic>
      </p:graphicFrame>
      <p:graphicFrame>
        <p:nvGraphicFramePr>
          <p:cNvPr id="13" name="Object 12">
            <a:extLst>
              <a:ext uri="{FF2B5EF4-FFF2-40B4-BE49-F238E27FC236}">
                <a16:creationId xmlns:a16="http://schemas.microsoft.com/office/drawing/2014/main" id="{865B9989-85D3-F6A6-0DFC-EE3E131066D2}"/>
              </a:ext>
            </a:extLst>
          </p:cNvPr>
          <p:cNvGraphicFramePr>
            <a:graphicFrameLocks noChangeAspect="1"/>
          </p:cNvGraphicFramePr>
          <p:nvPr>
            <p:extLst>
              <p:ext uri="{D42A27DB-BD31-4B8C-83A1-F6EECF244321}">
                <p14:modId xmlns:p14="http://schemas.microsoft.com/office/powerpoint/2010/main" val="4155988898"/>
              </p:ext>
            </p:extLst>
          </p:nvPr>
        </p:nvGraphicFramePr>
        <p:xfrm>
          <a:off x="304800" y="4152900"/>
          <a:ext cx="2798763" cy="876300"/>
        </p:xfrm>
        <a:graphic>
          <a:graphicData uri="http://schemas.openxmlformats.org/presentationml/2006/ole">
            <mc:AlternateContent xmlns:mc="http://schemas.openxmlformats.org/markup-compatibility/2006">
              <mc:Choice xmlns:v="urn:schemas-microsoft-com:vml" Requires="v">
                <p:oleObj name="Equation" r:id="rId14" imgW="571320" imgH="177480" progId="Equation.DSMT4">
                  <p:embed/>
                </p:oleObj>
              </mc:Choice>
              <mc:Fallback>
                <p:oleObj name="Equation" r:id="rId14" imgW="571320" imgH="177480" progId="Equation.DSMT4">
                  <p:embed/>
                  <p:pic>
                    <p:nvPicPr>
                      <p:cNvPr id="13" name="Object 12">
                        <a:extLst>
                          <a:ext uri="{FF2B5EF4-FFF2-40B4-BE49-F238E27FC236}">
                            <a16:creationId xmlns:a16="http://schemas.microsoft.com/office/drawing/2014/main" id="{865B9989-85D3-F6A6-0DFC-EE3E131066D2}"/>
                          </a:ext>
                        </a:extLst>
                      </p:cNvPr>
                      <p:cNvPicPr>
                        <a:picLocks noChangeAspect="1" noChangeArrowheads="1"/>
                      </p:cNvPicPr>
                      <p:nvPr/>
                    </p:nvPicPr>
                    <p:blipFill>
                      <a:blip r:embed="rId15"/>
                      <a:srcRect/>
                      <a:stretch>
                        <a:fillRect/>
                      </a:stretch>
                    </p:blipFill>
                    <p:spPr bwMode="auto">
                      <a:xfrm>
                        <a:off x="304800" y="4152900"/>
                        <a:ext cx="2798763" cy="876300"/>
                      </a:xfrm>
                      <a:prstGeom prst="rect">
                        <a:avLst/>
                      </a:prstGeom>
                      <a:noFill/>
                    </p:spPr>
                  </p:pic>
                </p:oleObj>
              </mc:Fallback>
            </mc:AlternateContent>
          </a:graphicData>
        </a:graphic>
      </p:graphicFrame>
      <p:graphicFrame>
        <p:nvGraphicFramePr>
          <p:cNvPr id="14" name="Object 13">
            <a:extLst>
              <a:ext uri="{FF2B5EF4-FFF2-40B4-BE49-F238E27FC236}">
                <a16:creationId xmlns:a16="http://schemas.microsoft.com/office/drawing/2014/main" id="{98A22B07-D5E0-6CC1-CB6D-5CB6AFA651AB}"/>
              </a:ext>
            </a:extLst>
          </p:cNvPr>
          <p:cNvGraphicFramePr>
            <a:graphicFrameLocks noChangeAspect="1"/>
          </p:cNvGraphicFramePr>
          <p:nvPr>
            <p:extLst>
              <p:ext uri="{D42A27DB-BD31-4B8C-83A1-F6EECF244321}">
                <p14:modId xmlns:p14="http://schemas.microsoft.com/office/powerpoint/2010/main" val="2869061629"/>
              </p:ext>
            </p:extLst>
          </p:nvPr>
        </p:nvGraphicFramePr>
        <p:xfrm>
          <a:off x="304800" y="5218113"/>
          <a:ext cx="1555750" cy="876300"/>
        </p:xfrm>
        <a:graphic>
          <a:graphicData uri="http://schemas.openxmlformats.org/presentationml/2006/ole">
            <mc:AlternateContent xmlns:mc="http://schemas.openxmlformats.org/markup-compatibility/2006">
              <mc:Choice xmlns:v="urn:schemas-microsoft-com:vml" Requires="v">
                <p:oleObj name="Equation" r:id="rId16" imgW="317160" imgH="177480" progId="Equation.DSMT4">
                  <p:embed/>
                </p:oleObj>
              </mc:Choice>
              <mc:Fallback>
                <p:oleObj name="Equation" r:id="rId16" imgW="317160" imgH="177480" progId="Equation.DSMT4">
                  <p:embed/>
                  <p:pic>
                    <p:nvPicPr>
                      <p:cNvPr id="14" name="Object 13">
                        <a:extLst>
                          <a:ext uri="{FF2B5EF4-FFF2-40B4-BE49-F238E27FC236}">
                            <a16:creationId xmlns:a16="http://schemas.microsoft.com/office/drawing/2014/main" id="{98A22B07-D5E0-6CC1-CB6D-5CB6AFA651AB}"/>
                          </a:ext>
                        </a:extLst>
                      </p:cNvPr>
                      <p:cNvPicPr>
                        <a:picLocks noChangeAspect="1" noChangeArrowheads="1"/>
                      </p:cNvPicPr>
                      <p:nvPr/>
                    </p:nvPicPr>
                    <p:blipFill>
                      <a:blip r:embed="rId17"/>
                      <a:srcRect/>
                      <a:stretch>
                        <a:fillRect/>
                      </a:stretch>
                    </p:blipFill>
                    <p:spPr bwMode="auto">
                      <a:xfrm>
                        <a:off x="304800" y="5218113"/>
                        <a:ext cx="1555750" cy="876300"/>
                      </a:xfrm>
                      <a:prstGeom prst="rect">
                        <a:avLst/>
                      </a:prstGeom>
                      <a:noFill/>
                    </p:spPr>
                  </p:pic>
                </p:oleObj>
              </mc:Fallback>
            </mc:AlternateContent>
          </a:graphicData>
        </a:graphic>
      </p:graphicFrame>
      <p:sp>
        <p:nvSpPr>
          <p:cNvPr id="15" name="TextBox 14">
            <a:extLst>
              <a:ext uri="{FF2B5EF4-FFF2-40B4-BE49-F238E27FC236}">
                <a16:creationId xmlns:a16="http://schemas.microsoft.com/office/drawing/2014/main" id="{926E3540-765B-218A-DA7D-97E74CCB76D5}"/>
              </a:ext>
            </a:extLst>
          </p:cNvPr>
          <p:cNvSpPr txBox="1"/>
          <p:nvPr/>
        </p:nvSpPr>
        <p:spPr>
          <a:xfrm>
            <a:off x="4086077" y="5236428"/>
            <a:ext cx="5032378" cy="830997"/>
          </a:xfrm>
          <a:prstGeom prst="rect">
            <a:avLst/>
          </a:prstGeom>
          <a:noFill/>
        </p:spPr>
        <p:txBody>
          <a:bodyPr wrap="square" rtlCol="0">
            <a:spAutoFit/>
          </a:bodyPr>
          <a:lstStyle/>
          <a:p>
            <a:r>
              <a:rPr lang="en-US" sz="2400" dirty="0">
                <a:solidFill>
                  <a:srgbClr val="FF0000"/>
                </a:solidFill>
              </a:rPr>
              <a:t>REMEMBER: SHOW THE RESULT of the OPERATION!</a:t>
            </a:r>
          </a:p>
        </p:txBody>
      </p:sp>
    </p:spTree>
    <p:extLst>
      <p:ext uri="{BB962C8B-B14F-4D97-AF65-F5344CB8AC3E}">
        <p14:creationId xmlns:p14="http://schemas.microsoft.com/office/powerpoint/2010/main" val="9920029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fad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
                                        </p:tgtEl>
                                        <p:attrNameLst>
                                          <p:attrName>style.visibility</p:attrName>
                                        </p:attrNameLst>
                                      </p:cBhvr>
                                      <p:to>
                                        <p:strVal val="visible"/>
                                      </p:to>
                                    </p:set>
                                    <p:animEffect transition="in" filter="fade">
                                      <p:cBhvr>
                                        <p:cTn id="32" dur="500"/>
                                        <p:tgtEl>
                                          <p:spTgt spid="13"/>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
                                        </p:tgtEl>
                                        <p:attrNameLst>
                                          <p:attrName>style.visibility</p:attrName>
                                        </p:attrNameLst>
                                      </p:cBhvr>
                                      <p:to>
                                        <p:strVal val="visible"/>
                                      </p:to>
                                    </p:set>
                                    <p:animEffect transition="in" filter="fade">
                                      <p:cBhvr>
                                        <p:cTn id="37" dur="500"/>
                                        <p:tgtEl>
                                          <p:spTgt spid="1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fade">
                                      <p:cBhvr>
                                        <p:cTn id="4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animBg="1"/>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6ED48C3-DF83-A60E-3A85-69C34437388A}"/>
              </a:ext>
            </a:extLst>
          </p:cNvPr>
          <p:cNvPicPr>
            <a:picLocks noChangeAspect="1"/>
          </p:cNvPicPr>
          <p:nvPr/>
        </p:nvPicPr>
        <p:blipFill>
          <a:blip r:embed="rId2"/>
          <a:stretch>
            <a:fillRect/>
          </a:stretch>
        </p:blipFill>
        <p:spPr>
          <a:xfrm>
            <a:off x="882603" y="152400"/>
            <a:ext cx="6696075" cy="1966972"/>
          </a:xfrm>
          <a:prstGeom prst="rect">
            <a:avLst/>
          </a:prstGeom>
        </p:spPr>
      </p:pic>
      <p:pic>
        <p:nvPicPr>
          <p:cNvPr id="9" name="Picture 8">
            <a:extLst>
              <a:ext uri="{FF2B5EF4-FFF2-40B4-BE49-F238E27FC236}">
                <a16:creationId xmlns:a16="http://schemas.microsoft.com/office/drawing/2014/main" id="{427E5982-E5BF-2940-0836-8039D35FB740}"/>
              </a:ext>
            </a:extLst>
          </p:cNvPr>
          <p:cNvPicPr>
            <a:picLocks noChangeAspect="1"/>
          </p:cNvPicPr>
          <p:nvPr/>
        </p:nvPicPr>
        <p:blipFill>
          <a:blip r:embed="rId3"/>
          <a:stretch>
            <a:fillRect/>
          </a:stretch>
        </p:blipFill>
        <p:spPr>
          <a:xfrm>
            <a:off x="758778" y="2590800"/>
            <a:ext cx="7086600" cy="1446245"/>
          </a:xfrm>
          <a:prstGeom prst="rect">
            <a:avLst/>
          </a:prstGeom>
        </p:spPr>
      </p:pic>
      <p:pic>
        <p:nvPicPr>
          <p:cNvPr id="11" name="Picture 10">
            <a:extLst>
              <a:ext uri="{FF2B5EF4-FFF2-40B4-BE49-F238E27FC236}">
                <a16:creationId xmlns:a16="http://schemas.microsoft.com/office/drawing/2014/main" id="{D591E68E-240E-31A3-D701-A46DE71B2F7D}"/>
              </a:ext>
            </a:extLst>
          </p:cNvPr>
          <p:cNvPicPr>
            <a:picLocks noChangeAspect="1"/>
          </p:cNvPicPr>
          <p:nvPr/>
        </p:nvPicPr>
        <p:blipFill>
          <a:blip r:embed="rId4"/>
          <a:stretch>
            <a:fillRect/>
          </a:stretch>
        </p:blipFill>
        <p:spPr>
          <a:xfrm>
            <a:off x="777827" y="4800600"/>
            <a:ext cx="7146973" cy="1446244"/>
          </a:xfrm>
          <a:prstGeom prst="rect">
            <a:avLst/>
          </a:prstGeom>
        </p:spPr>
      </p:pic>
      <p:sp>
        <p:nvSpPr>
          <p:cNvPr id="12" name="TextBox 11">
            <a:extLst>
              <a:ext uri="{FF2B5EF4-FFF2-40B4-BE49-F238E27FC236}">
                <a16:creationId xmlns:a16="http://schemas.microsoft.com/office/drawing/2014/main" id="{573AD5BC-BE95-2EFC-117B-D3B0605D24E0}"/>
              </a:ext>
            </a:extLst>
          </p:cNvPr>
          <p:cNvSpPr txBox="1"/>
          <p:nvPr/>
        </p:nvSpPr>
        <p:spPr>
          <a:xfrm>
            <a:off x="457200" y="762000"/>
            <a:ext cx="685800" cy="600164"/>
          </a:xfrm>
          <a:prstGeom prst="rect">
            <a:avLst/>
          </a:prstGeom>
          <a:noFill/>
        </p:spPr>
        <p:txBody>
          <a:bodyPr wrap="square" rtlCol="0">
            <a:spAutoFit/>
          </a:bodyPr>
          <a:lstStyle/>
          <a:p>
            <a:r>
              <a:rPr lang="en-US" sz="3300" dirty="0" err="1"/>
              <a:t>i</a:t>
            </a:r>
            <a:r>
              <a:rPr lang="en-US" sz="3300" dirty="0"/>
              <a:t>)</a:t>
            </a:r>
          </a:p>
        </p:txBody>
      </p:sp>
      <p:sp>
        <p:nvSpPr>
          <p:cNvPr id="13" name="TextBox 12">
            <a:extLst>
              <a:ext uri="{FF2B5EF4-FFF2-40B4-BE49-F238E27FC236}">
                <a16:creationId xmlns:a16="http://schemas.microsoft.com/office/drawing/2014/main" id="{45CE224A-3B10-0137-066D-476556B494DD}"/>
              </a:ext>
            </a:extLst>
          </p:cNvPr>
          <p:cNvSpPr txBox="1"/>
          <p:nvPr/>
        </p:nvSpPr>
        <p:spPr>
          <a:xfrm>
            <a:off x="381000" y="2694708"/>
            <a:ext cx="685800" cy="600164"/>
          </a:xfrm>
          <a:prstGeom prst="rect">
            <a:avLst/>
          </a:prstGeom>
          <a:noFill/>
        </p:spPr>
        <p:txBody>
          <a:bodyPr wrap="square" rtlCol="0">
            <a:spAutoFit/>
          </a:bodyPr>
          <a:lstStyle/>
          <a:p>
            <a:r>
              <a:rPr lang="en-US" sz="3300" dirty="0"/>
              <a:t>ii)</a:t>
            </a:r>
          </a:p>
        </p:txBody>
      </p:sp>
      <p:sp>
        <p:nvSpPr>
          <p:cNvPr id="14" name="TextBox 13">
            <a:extLst>
              <a:ext uri="{FF2B5EF4-FFF2-40B4-BE49-F238E27FC236}">
                <a16:creationId xmlns:a16="http://schemas.microsoft.com/office/drawing/2014/main" id="{0FB57339-E10C-98F1-C2D4-4337F473152B}"/>
              </a:ext>
            </a:extLst>
          </p:cNvPr>
          <p:cNvSpPr txBox="1"/>
          <p:nvPr/>
        </p:nvSpPr>
        <p:spPr>
          <a:xfrm>
            <a:off x="273003" y="4808569"/>
            <a:ext cx="838200" cy="600164"/>
          </a:xfrm>
          <a:prstGeom prst="rect">
            <a:avLst/>
          </a:prstGeom>
          <a:noFill/>
        </p:spPr>
        <p:txBody>
          <a:bodyPr wrap="square" rtlCol="0">
            <a:spAutoFit/>
          </a:bodyPr>
          <a:lstStyle/>
          <a:p>
            <a:r>
              <a:rPr lang="en-US" sz="3300" dirty="0"/>
              <a:t>iii)</a:t>
            </a:r>
          </a:p>
        </p:txBody>
      </p:sp>
      <p:graphicFrame>
        <p:nvGraphicFramePr>
          <p:cNvPr id="2" name="Object 1">
            <a:extLst>
              <a:ext uri="{FF2B5EF4-FFF2-40B4-BE49-F238E27FC236}">
                <a16:creationId xmlns:a16="http://schemas.microsoft.com/office/drawing/2014/main" id="{27A74862-1F39-95CA-81E6-059B6B7ADD35}"/>
              </a:ext>
            </a:extLst>
          </p:cNvPr>
          <p:cNvGraphicFramePr>
            <a:graphicFrameLocks noChangeAspect="1"/>
          </p:cNvGraphicFramePr>
          <p:nvPr>
            <p:extLst>
              <p:ext uri="{D42A27DB-BD31-4B8C-83A1-F6EECF244321}">
                <p14:modId xmlns:p14="http://schemas.microsoft.com/office/powerpoint/2010/main" val="499191049"/>
              </p:ext>
            </p:extLst>
          </p:nvPr>
        </p:nvGraphicFramePr>
        <p:xfrm>
          <a:off x="758778" y="1465579"/>
          <a:ext cx="7359697" cy="853298"/>
        </p:xfrm>
        <a:graphic>
          <a:graphicData uri="http://schemas.openxmlformats.org/presentationml/2006/ole">
            <mc:AlternateContent xmlns:mc="http://schemas.openxmlformats.org/markup-compatibility/2006">
              <mc:Choice xmlns:v="urn:schemas-microsoft-com:vml" Requires="v">
                <p:oleObj name="Equation" r:id="rId5" imgW="1752480" imgH="203040" progId="Equation.DSMT4">
                  <p:embed/>
                </p:oleObj>
              </mc:Choice>
              <mc:Fallback>
                <p:oleObj name="Equation" r:id="rId5" imgW="1752480" imgH="203040" progId="Equation.DSMT4">
                  <p:embed/>
                  <p:pic>
                    <p:nvPicPr>
                      <p:cNvPr id="2" name="Object 1">
                        <a:extLst>
                          <a:ext uri="{FF2B5EF4-FFF2-40B4-BE49-F238E27FC236}">
                            <a16:creationId xmlns:a16="http://schemas.microsoft.com/office/drawing/2014/main" id="{27A74862-1F39-95CA-81E6-059B6B7ADD35}"/>
                          </a:ext>
                        </a:extLst>
                      </p:cNvPr>
                      <p:cNvPicPr/>
                      <p:nvPr/>
                    </p:nvPicPr>
                    <p:blipFill>
                      <a:blip r:embed="rId6"/>
                      <a:stretch>
                        <a:fillRect/>
                      </a:stretch>
                    </p:blipFill>
                    <p:spPr>
                      <a:xfrm>
                        <a:off x="758778" y="1465579"/>
                        <a:ext cx="7359697" cy="853298"/>
                      </a:xfrm>
                      <a:prstGeom prst="rect">
                        <a:avLst/>
                      </a:prstGeom>
                      <a:solidFill>
                        <a:schemeClr val="bg1"/>
                      </a:solidFill>
                    </p:spPr>
                  </p:pic>
                </p:oleObj>
              </mc:Fallback>
            </mc:AlternateContent>
          </a:graphicData>
        </a:graphic>
      </p:graphicFrame>
      <p:graphicFrame>
        <p:nvGraphicFramePr>
          <p:cNvPr id="3" name="Object 2">
            <a:extLst>
              <a:ext uri="{FF2B5EF4-FFF2-40B4-BE49-F238E27FC236}">
                <a16:creationId xmlns:a16="http://schemas.microsoft.com/office/drawing/2014/main" id="{4A883EE6-22AA-F701-BBED-E71DB7AC2BDC}"/>
              </a:ext>
            </a:extLst>
          </p:cNvPr>
          <p:cNvGraphicFramePr>
            <a:graphicFrameLocks noChangeAspect="1"/>
          </p:cNvGraphicFramePr>
          <p:nvPr>
            <p:extLst>
              <p:ext uri="{D42A27DB-BD31-4B8C-83A1-F6EECF244321}">
                <p14:modId xmlns:p14="http://schemas.microsoft.com/office/powerpoint/2010/main" val="909291629"/>
              </p:ext>
            </p:extLst>
          </p:nvPr>
        </p:nvGraphicFramePr>
        <p:xfrm>
          <a:off x="381000" y="3458170"/>
          <a:ext cx="8537575" cy="892175"/>
        </p:xfrm>
        <a:graphic>
          <a:graphicData uri="http://schemas.openxmlformats.org/presentationml/2006/ole">
            <mc:AlternateContent xmlns:mc="http://schemas.openxmlformats.org/markup-compatibility/2006">
              <mc:Choice xmlns:v="urn:schemas-microsoft-com:vml" Requires="v">
                <p:oleObj name="Equation" r:id="rId7" imgW="1942920" imgH="203040" progId="Equation.DSMT4">
                  <p:embed/>
                </p:oleObj>
              </mc:Choice>
              <mc:Fallback>
                <p:oleObj name="Equation" r:id="rId7" imgW="1942920" imgH="203040" progId="Equation.DSMT4">
                  <p:embed/>
                  <p:pic>
                    <p:nvPicPr>
                      <p:cNvPr id="3" name="Object 2">
                        <a:extLst>
                          <a:ext uri="{FF2B5EF4-FFF2-40B4-BE49-F238E27FC236}">
                            <a16:creationId xmlns:a16="http://schemas.microsoft.com/office/drawing/2014/main" id="{4A883EE6-22AA-F701-BBED-E71DB7AC2BDC}"/>
                          </a:ext>
                        </a:extLst>
                      </p:cNvPr>
                      <p:cNvPicPr/>
                      <p:nvPr/>
                    </p:nvPicPr>
                    <p:blipFill>
                      <a:blip r:embed="rId8"/>
                      <a:stretch>
                        <a:fillRect/>
                      </a:stretch>
                    </p:blipFill>
                    <p:spPr>
                      <a:xfrm>
                        <a:off x="381000" y="3458170"/>
                        <a:ext cx="8537575" cy="892175"/>
                      </a:xfrm>
                      <a:prstGeom prst="rect">
                        <a:avLst/>
                      </a:prstGeom>
                      <a:solidFill>
                        <a:schemeClr val="bg1"/>
                      </a:solidFill>
                    </p:spPr>
                  </p:pic>
                </p:oleObj>
              </mc:Fallback>
            </mc:AlternateContent>
          </a:graphicData>
        </a:graphic>
      </p:graphicFrame>
      <p:graphicFrame>
        <p:nvGraphicFramePr>
          <p:cNvPr id="4" name="Object 3">
            <a:extLst>
              <a:ext uri="{FF2B5EF4-FFF2-40B4-BE49-F238E27FC236}">
                <a16:creationId xmlns:a16="http://schemas.microsoft.com/office/drawing/2014/main" id="{3A27CBB6-9F10-32C1-0763-5D54F984DCEB}"/>
              </a:ext>
            </a:extLst>
          </p:cNvPr>
          <p:cNvGraphicFramePr>
            <a:graphicFrameLocks noChangeAspect="1"/>
          </p:cNvGraphicFramePr>
          <p:nvPr>
            <p:extLst>
              <p:ext uri="{D42A27DB-BD31-4B8C-83A1-F6EECF244321}">
                <p14:modId xmlns:p14="http://schemas.microsoft.com/office/powerpoint/2010/main" val="2948799757"/>
              </p:ext>
            </p:extLst>
          </p:nvPr>
        </p:nvGraphicFramePr>
        <p:xfrm>
          <a:off x="346075" y="5432425"/>
          <a:ext cx="8983663" cy="892175"/>
        </p:xfrm>
        <a:graphic>
          <a:graphicData uri="http://schemas.openxmlformats.org/presentationml/2006/ole">
            <mc:AlternateContent xmlns:mc="http://schemas.openxmlformats.org/markup-compatibility/2006">
              <mc:Choice xmlns:v="urn:schemas-microsoft-com:vml" Requires="v">
                <p:oleObj name="Equation" r:id="rId9" imgW="2044440" imgH="203040" progId="Equation.DSMT4">
                  <p:embed/>
                </p:oleObj>
              </mc:Choice>
              <mc:Fallback>
                <p:oleObj name="Equation" r:id="rId9" imgW="2044440" imgH="203040" progId="Equation.DSMT4">
                  <p:embed/>
                  <p:pic>
                    <p:nvPicPr>
                      <p:cNvPr id="4" name="Object 3">
                        <a:extLst>
                          <a:ext uri="{FF2B5EF4-FFF2-40B4-BE49-F238E27FC236}">
                            <a16:creationId xmlns:a16="http://schemas.microsoft.com/office/drawing/2014/main" id="{3A27CBB6-9F10-32C1-0763-5D54F984DCEB}"/>
                          </a:ext>
                        </a:extLst>
                      </p:cNvPr>
                      <p:cNvPicPr/>
                      <p:nvPr/>
                    </p:nvPicPr>
                    <p:blipFill>
                      <a:blip r:embed="rId10"/>
                      <a:stretch>
                        <a:fillRect/>
                      </a:stretch>
                    </p:blipFill>
                    <p:spPr>
                      <a:xfrm>
                        <a:off x="346075" y="5432425"/>
                        <a:ext cx="8983663" cy="892175"/>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17290780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04E2C11-644A-6610-19D5-F777720C8DA3}"/>
              </a:ext>
            </a:extLst>
          </p:cNvPr>
          <p:cNvPicPr>
            <a:picLocks noChangeAspect="1"/>
          </p:cNvPicPr>
          <p:nvPr/>
        </p:nvPicPr>
        <p:blipFill>
          <a:blip r:embed="rId2"/>
          <a:stretch>
            <a:fillRect/>
          </a:stretch>
        </p:blipFill>
        <p:spPr>
          <a:xfrm>
            <a:off x="826376" y="74433"/>
            <a:ext cx="6696075" cy="1966972"/>
          </a:xfrm>
          <a:prstGeom prst="rect">
            <a:avLst/>
          </a:prstGeom>
        </p:spPr>
      </p:pic>
      <p:sp>
        <p:nvSpPr>
          <p:cNvPr id="5" name="TextBox 4">
            <a:extLst>
              <a:ext uri="{FF2B5EF4-FFF2-40B4-BE49-F238E27FC236}">
                <a16:creationId xmlns:a16="http://schemas.microsoft.com/office/drawing/2014/main" id="{498BE478-3EE3-4B5D-D063-EA1616478C20}"/>
              </a:ext>
            </a:extLst>
          </p:cNvPr>
          <p:cNvSpPr txBox="1"/>
          <p:nvPr/>
        </p:nvSpPr>
        <p:spPr>
          <a:xfrm>
            <a:off x="457200" y="762000"/>
            <a:ext cx="685800" cy="600164"/>
          </a:xfrm>
          <a:prstGeom prst="rect">
            <a:avLst/>
          </a:prstGeom>
          <a:noFill/>
        </p:spPr>
        <p:txBody>
          <a:bodyPr wrap="square" rtlCol="0">
            <a:spAutoFit/>
          </a:bodyPr>
          <a:lstStyle/>
          <a:p>
            <a:r>
              <a:rPr lang="en-US" sz="3300" dirty="0" err="1"/>
              <a:t>i</a:t>
            </a:r>
            <a:r>
              <a:rPr lang="en-US" sz="3300" dirty="0"/>
              <a:t>)</a:t>
            </a:r>
          </a:p>
        </p:txBody>
      </p:sp>
      <p:sp>
        <p:nvSpPr>
          <p:cNvPr id="2" name="TextBox 1">
            <a:extLst>
              <a:ext uri="{FF2B5EF4-FFF2-40B4-BE49-F238E27FC236}">
                <a16:creationId xmlns:a16="http://schemas.microsoft.com/office/drawing/2014/main" id="{29A21606-EA46-A8C4-89F2-ED163CB4EC7F}"/>
              </a:ext>
            </a:extLst>
          </p:cNvPr>
          <p:cNvSpPr txBox="1"/>
          <p:nvPr/>
        </p:nvSpPr>
        <p:spPr>
          <a:xfrm>
            <a:off x="6086475" y="2457271"/>
            <a:ext cx="5032378" cy="461665"/>
          </a:xfrm>
          <a:prstGeom prst="rect">
            <a:avLst/>
          </a:prstGeom>
          <a:noFill/>
        </p:spPr>
        <p:txBody>
          <a:bodyPr wrap="square" rtlCol="0">
            <a:spAutoFit/>
          </a:bodyPr>
          <a:lstStyle/>
          <a:p>
            <a:r>
              <a:rPr lang="en-US" sz="2400" dirty="0">
                <a:solidFill>
                  <a:srgbClr val="FF0000"/>
                </a:solidFill>
              </a:rPr>
              <a:t>First operation is 84 divide by 6</a:t>
            </a:r>
          </a:p>
        </p:txBody>
      </p:sp>
      <p:graphicFrame>
        <p:nvGraphicFramePr>
          <p:cNvPr id="3" name="Object 2">
            <a:extLst>
              <a:ext uri="{FF2B5EF4-FFF2-40B4-BE49-F238E27FC236}">
                <a16:creationId xmlns:a16="http://schemas.microsoft.com/office/drawing/2014/main" id="{91D27144-4A83-F19A-8353-482C11A1589D}"/>
              </a:ext>
            </a:extLst>
          </p:cNvPr>
          <p:cNvGraphicFramePr>
            <a:graphicFrameLocks noChangeAspect="1"/>
          </p:cNvGraphicFramePr>
          <p:nvPr>
            <p:extLst>
              <p:ext uri="{D42A27DB-BD31-4B8C-83A1-F6EECF244321}">
                <p14:modId xmlns:p14="http://schemas.microsoft.com/office/powerpoint/2010/main" val="1871631712"/>
              </p:ext>
            </p:extLst>
          </p:nvPr>
        </p:nvGraphicFramePr>
        <p:xfrm>
          <a:off x="228600" y="2483547"/>
          <a:ext cx="5097463" cy="876300"/>
        </p:xfrm>
        <a:graphic>
          <a:graphicData uri="http://schemas.openxmlformats.org/presentationml/2006/ole">
            <mc:AlternateContent xmlns:mc="http://schemas.openxmlformats.org/markup-compatibility/2006">
              <mc:Choice xmlns:v="urn:schemas-microsoft-com:vml" Requires="v">
                <p:oleObj name="Equation" r:id="rId3" imgW="1041120" imgH="177480" progId="Equation.DSMT4">
                  <p:embed/>
                </p:oleObj>
              </mc:Choice>
              <mc:Fallback>
                <p:oleObj name="Equation" r:id="rId3" imgW="1041120" imgH="177480" progId="Equation.DSMT4">
                  <p:embed/>
                  <p:pic>
                    <p:nvPicPr>
                      <p:cNvPr id="3" name="Object 2">
                        <a:extLst>
                          <a:ext uri="{FF2B5EF4-FFF2-40B4-BE49-F238E27FC236}">
                            <a16:creationId xmlns:a16="http://schemas.microsoft.com/office/drawing/2014/main" id="{91D27144-4A83-F19A-8353-482C11A1589D}"/>
                          </a:ext>
                        </a:extLst>
                      </p:cNvPr>
                      <p:cNvPicPr>
                        <a:picLocks noChangeAspect="1" noChangeArrowheads="1"/>
                      </p:cNvPicPr>
                      <p:nvPr/>
                    </p:nvPicPr>
                    <p:blipFill>
                      <a:blip r:embed="rId4"/>
                      <a:srcRect/>
                      <a:stretch>
                        <a:fillRect/>
                      </a:stretch>
                    </p:blipFill>
                    <p:spPr bwMode="auto">
                      <a:xfrm>
                        <a:off x="228600" y="2483547"/>
                        <a:ext cx="5097463" cy="876300"/>
                      </a:xfrm>
                      <a:prstGeom prst="rect">
                        <a:avLst/>
                      </a:prstGeom>
                      <a:noFill/>
                    </p:spPr>
                  </p:pic>
                </p:oleObj>
              </mc:Fallback>
            </mc:AlternateContent>
          </a:graphicData>
        </a:graphic>
      </p:graphicFrame>
      <p:sp>
        <p:nvSpPr>
          <p:cNvPr id="7" name="TextBox 6">
            <a:extLst>
              <a:ext uri="{FF2B5EF4-FFF2-40B4-BE49-F238E27FC236}">
                <a16:creationId xmlns:a16="http://schemas.microsoft.com/office/drawing/2014/main" id="{8BDE64CC-5652-02D3-67EA-2BB823C2D84B}"/>
              </a:ext>
            </a:extLst>
          </p:cNvPr>
          <p:cNvSpPr txBox="1"/>
          <p:nvPr/>
        </p:nvSpPr>
        <p:spPr>
          <a:xfrm>
            <a:off x="6125945" y="3198167"/>
            <a:ext cx="5032378" cy="461665"/>
          </a:xfrm>
          <a:prstGeom prst="rect">
            <a:avLst/>
          </a:prstGeom>
          <a:noFill/>
        </p:spPr>
        <p:txBody>
          <a:bodyPr wrap="square" rtlCol="0">
            <a:spAutoFit/>
          </a:bodyPr>
          <a:lstStyle/>
          <a:p>
            <a:r>
              <a:rPr lang="en-US" sz="2400" dirty="0">
                <a:solidFill>
                  <a:srgbClr val="FF0000"/>
                </a:solidFill>
              </a:rPr>
              <a:t>Next multiply 14 by 3</a:t>
            </a:r>
          </a:p>
        </p:txBody>
      </p:sp>
      <p:graphicFrame>
        <p:nvGraphicFramePr>
          <p:cNvPr id="8" name="Object 7">
            <a:extLst>
              <a:ext uri="{FF2B5EF4-FFF2-40B4-BE49-F238E27FC236}">
                <a16:creationId xmlns:a16="http://schemas.microsoft.com/office/drawing/2014/main" id="{8A3E759E-281A-447E-3868-0630BC3431F4}"/>
              </a:ext>
            </a:extLst>
          </p:cNvPr>
          <p:cNvGraphicFramePr>
            <a:graphicFrameLocks noChangeAspect="1"/>
          </p:cNvGraphicFramePr>
          <p:nvPr>
            <p:extLst>
              <p:ext uri="{D42A27DB-BD31-4B8C-83A1-F6EECF244321}">
                <p14:modId xmlns:p14="http://schemas.microsoft.com/office/powerpoint/2010/main" val="4056407072"/>
              </p:ext>
            </p:extLst>
          </p:nvPr>
        </p:nvGraphicFramePr>
        <p:xfrm>
          <a:off x="228600" y="3390900"/>
          <a:ext cx="4289425" cy="876300"/>
        </p:xfrm>
        <a:graphic>
          <a:graphicData uri="http://schemas.openxmlformats.org/presentationml/2006/ole">
            <mc:AlternateContent xmlns:mc="http://schemas.openxmlformats.org/markup-compatibility/2006">
              <mc:Choice xmlns:v="urn:schemas-microsoft-com:vml" Requires="v">
                <p:oleObj name="Equation" r:id="rId5" imgW="876240" imgH="177480" progId="Equation.DSMT4">
                  <p:embed/>
                </p:oleObj>
              </mc:Choice>
              <mc:Fallback>
                <p:oleObj name="Equation" r:id="rId5" imgW="876240" imgH="177480" progId="Equation.DSMT4">
                  <p:embed/>
                  <p:pic>
                    <p:nvPicPr>
                      <p:cNvPr id="8" name="Object 7">
                        <a:extLst>
                          <a:ext uri="{FF2B5EF4-FFF2-40B4-BE49-F238E27FC236}">
                            <a16:creationId xmlns:a16="http://schemas.microsoft.com/office/drawing/2014/main" id="{8A3E759E-281A-447E-3868-0630BC3431F4}"/>
                          </a:ext>
                        </a:extLst>
                      </p:cNvPr>
                      <p:cNvPicPr>
                        <a:picLocks noChangeAspect="1" noChangeArrowheads="1"/>
                      </p:cNvPicPr>
                      <p:nvPr/>
                    </p:nvPicPr>
                    <p:blipFill>
                      <a:blip r:embed="rId6"/>
                      <a:srcRect/>
                      <a:stretch>
                        <a:fillRect/>
                      </a:stretch>
                    </p:blipFill>
                    <p:spPr bwMode="auto">
                      <a:xfrm>
                        <a:off x="228600" y="3390900"/>
                        <a:ext cx="4289425" cy="876300"/>
                      </a:xfrm>
                      <a:prstGeom prst="rect">
                        <a:avLst/>
                      </a:prstGeom>
                      <a:noFill/>
                    </p:spPr>
                  </p:pic>
                </p:oleObj>
              </mc:Fallback>
            </mc:AlternateContent>
          </a:graphicData>
        </a:graphic>
      </p:graphicFrame>
      <p:sp>
        <p:nvSpPr>
          <p:cNvPr id="9" name="TextBox 8">
            <a:extLst>
              <a:ext uri="{FF2B5EF4-FFF2-40B4-BE49-F238E27FC236}">
                <a16:creationId xmlns:a16="http://schemas.microsoft.com/office/drawing/2014/main" id="{AA4AFE0C-F06A-6861-1244-FBE14114F0A1}"/>
              </a:ext>
            </a:extLst>
          </p:cNvPr>
          <p:cNvSpPr txBox="1"/>
          <p:nvPr/>
        </p:nvSpPr>
        <p:spPr>
          <a:xfrm>
            <a:off x="6169022" y="3957935"/>
            <a:ext cx="5032378" cy="461665"/>
          </a:xfrm>
          <a:prstGeom prst="rect">
            <a:avLst/>
          </a:prstGeom>
          <a:noFill/>
        </p:spPr>
        <p:txBody>
          <a:bodyPr wrap="square" rtlCol="0">
            <a:spAutoFit/>
          </a:bodyPr>
          <a:lstStyle/>
          <a:p>
            <a:r>
              <a:rPr lang="en-US" sz="2400" dirty="0">
                <a:solidFill>
                  <a:srgbClr val="FF0000"/>
                </a:solidFill>
              </a:rPr>
              <a:t>Now Add then subtract</a:t>
            </a:r>
          </a:p>
        </p:txBody>
      </p:sp>
      <p:graphicFrame>
        <p:nvGraphicFramePr>
          <p:cNvPr id="10" name="Object 9">
            <a:extLst>
              <a:ext uri="{FF2B5EF4-FFF2-40B4-BE49-F238E27FC236}">
                <a16:creationId xmlns:a16="http://schemas.microsoft.com/office/drawing/2014/main" id="{66C0D2D3-5190-F18D-5360-A96FB7382D34}"/>
              </a:ext>
            </a:extLst>
          </p:cNvPr>
          <p:cNvGraphicFramePr>
            <a:graphicFrameLocks noChangeAspect="1"/>
          </p:cNvGraphicFramePr>
          <p:nvPr>
            <p:extLst>
              <p:ext uri="{D42A27DB-BD31-4B8C-83A1-F6EECF244321}">
                <p14:modId xmlns:p14="http://schemas.microsoft.com/office/powerpoint/2010/main" val="3895477257"/>
              </p:ext>
            </p:extLst>
          </p:nvPr>
        </p:nvGraphicFramePr>
        <p:xfrm>
          <a:off x="228600" y="4419600"/>
          <a:ext cx="1554162" cy="876300"/>
        </p:xfrm>
        <a:graphic>
          <a:graphicData uri="http://schemas.openxmlformats.org/presentationml/2006/ole">
            <mc:AlternateContent xmlns:mc="http://schemas.openxmlformats.org/markup-compatibility/2006">
              <mc:Choice xmlns:v="urn:schemas-microsoft-com:vml" Requires="v">
                <p:oleObj name="Equation" r:id="rId7" imgW="317160" imgH="177480" progId="Equation.DSMT4">
                  <p:embed/>
                </p:oleObj>
              </mc:Choice>
              <mc:Fallback>
                <p:oleObj name="Equation" r:id="rId7" imgW="317160" imgH="177480" progId="Equation.DSMT4">
                  <p:embed/>
                  <p:pic>
                    <p:nvPicPr>
                      <p:cNvPr id="10" name="Object 9">
                        <a:extLst>
                          <a:ext uri="{FF2B5EF4-FFF2-40B4-BE49-F238E27FC236}">
                            <a16:creationId xmlns:a16="http://schemas.microsoft.com/office/drawing/2014/main" id="{66C0D2D3-5190-F18D-5360-A96FB7382D34}"/>
                          </a:ext>
                        </a:extLst>
                      </p:cNvPr>
                      <p:cNvPicPr>
                        <a:picLocks noChangeAspect="1" noChangeArrowheads="1"/>
                      </p:cNvPicPr>
                      <p:nvPr/>
                    </p:nvPicPr>
                    <p:blipFill>
                      <a:blip r:embed="rId8"/>
                      <a:srcRect/>
                      <a:stretch>
                        <a:fillRect/>
                      </a:stretch>
                    </p:blipFill>
                    <p:spPr bwMode="auto">
                      <a:xfrm>
                        <a:off x="228600" y="4419600"/>
                        <a:ext cx="1554162" cy="876300"/>
                      </a:xfrm>
                      <a:prstGeom prst="rect">
                        <a:avLst/>
                      </a:prstGeom>
                      <a:noFill/>
                    </p:spPr>
                  </p:pic>
                </p:oleObj>
              </mc:Fallback>
            </mc:AlternateContent>
          </a:graphicData>
        </a:graphic>
      </p:graphicFrame>
      <p:graphicFrame>
        <p:nvGraphicFramePr>
          <p:cNvPr id="11" name="Object 10">
            <a:extLst>
              <a:ext uri="{FF2B5EF4-FFF2-40B4-BE49-F238E27FC236}">
                <a16:creationId xmlns:a16="http://schemas.microsoft.com/office/drawing/2014/main" id="{96047959-A051-2495-4E9D-9D569F8C2113}"/>
              </a:ext>
            </a:extLst>
          </p:cNvPr>
          <p:cNvGraphicFramePr>
            <a:graphicFrameLocks noChangeAspect="1"/>
          </p:cNvGraphicFramePr>
          <p:nvPr>
            <p:extLst>
              <p:ext uri="{D42A27DB-BD31-4B8C-83A1-F6EECF244321}">
                <p14:modId xmlns:p14="http://schemas.microsoft.com/office/powerpoint/2010/main" val="2484018095"/>
              </p:ext>
            </p:extLst>
          </p:nvPr>
        </p:nvGraphicFramePr>
        <p:xfrm>
          <a:off x="533400" y="1433452"/>
          <a:ext cx="7700253" cy="892783"/>
        </p:xfrm>
        <a:graphic>
          <a:graphicData uri="http://schemas.openxmlformats.org/presentationml/2006/ole">
            <mc:AlternateContent xmlns:mc="http://schemas.openxmlformats.org/markup-compatibility/2006">
              <mc:Choice xmlns:v="urn:schemas-microsoft-com:vml" Requires="v">
                <p:oleObj name="Equation" r:id="rId9" imgW="1752480" imgH="203040" progId="Equation.DSMT4">
                  <p:embed/>
                </p:oleObj>
              </mc:Choice>
              <mc:Fallback>
                <p:oleObj name="Equation" r:id="rId9" imgW="1752480" imgH="203040" progId="Equation.DSMT4">
                  <p:embed/>
                  <p:pic>
                    <p:nvPicPr>
                      <p:cNvPr id="11" name="Object 10">
                        <a:extLst>
                          <a:ext uri="{FF2B5EF4-FFF2-40B4-BE49-F238E27FC236}">
                            <a16:creationId xmlns:a16="http://schemas.microsoft.com/office/drawing/2014/main" id="{96047959-A051-2495-4E9D-9D569F8C2113}"/>
                          </a:ext>
                        </a:extLst>
                      </p:cNvPr>
                      <p:cNvPicPr/>
                      <p:nvPr/>
                    </p:nvPicPr>
                    <p:blipFill>
                      <a:blip r:embed="rId10"/>
                      <a:stretch>
                        <a:fillRect/>
                      </a:stretch>
                    </p:blipFill>
                    <p:spPr>
                      <a:xfrm>
                        <a:off x="533400" y="1433452"/>
                        <a:ext cx="7700253" cy="892783"/>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4177087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fade">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CD1DCD6-82B2-B05C-9905-8BFAD2F1EAFB}"/>
              </a:ext>
            </a:extLst>
          </p:cNvPr>
          <p:cNvPicPr>
            <a:picLocks noChangeAspect="1"/>
          </p:cNvPicPr>
          <p:nvPr/>
        </p:nvPicPr>
        <p:blipFill>
          <a:blip r:embed="rId2"/>
          <a:stretch>
            <a:fillRect/>
          </a:stretch>
        </p:blipFill>
        <p:spPr>
          <a:xfrm>
            <a:off x="609600" y="175220"/>
            <a:ext cx="7086600" cy="1446245"/>
          </a:xfrm>
          <a:prstGeom prst="rect">
            <a:avLst/>
          </a:prstGeom>
        </p:spPr>
      </p:pic>
      <p:sp>
        <p:nvSpPr>
          <p:cNvPr id="5" name="TextBox 4">
            <a:extLst>
              <a:ext uri="{FF2B5EF4-FFF2-40B4-BE49-F238E27FC236}">
                <a16:creationId xmlns:a16="http://schemas.microsoft.com/office/drawing/2014/main" id="{16C60895-2693-F3CE-E106-2ADD43BACF0B}"/>
              </a:ext>
            </a:extLst>
          </p:cNvPr>
          <p:cNvSpPr txBox="1"/>
          <p:nvPr/>
        </p:nvSpPr>
        <p:spPr>
          <a:xfrm>
            <a:off x="231822" y="279128"/>
            <a:ext cx="685800" cy="600164"/>
          </a:xfrm>
          <a:prstGeom prst="rect">
            <a:avLst/>
          </a:prstGeom>
          <a:noFill/>
        </p:spPr>
        <p:txBody>
          <a:bodyPr wrap="square" rtlCol="0">
            <a:spAutoFit/>
          </a:bodyPr>
          <a:lstStyle/>
          <a:p>
            <a:r>
              <a:rPr lang="en-US" sz="3300" dirty="0"/>
              <a:t>ii)</a:t>
            </a:r>
          </a:p>
        </p:txBody>
      </p:sp>
      <p:graphicFrame>
        <p:nvGraphicFramePr>
          <p:cNvPr id="3" name="Object 2">
            <a:extLst>
              <a:ext uri="{FF2B5EF4-FFF2-40B4-BE49-F238E27FC236}">
                <a16:creationId xmlns:a16="http://schemas.microsoft.com/office/drawing/2014/main" id="{E901351E-CF54-DEFE-CD1F-DD9BDBB05A70}"/>
              </a:ext>
            </a:extLst>
          </p:cNvPr>
          <p:cNvGraphicFramePr>
            <a:graphicFrameLocks noChangeAspect="1"/>
          </p:cNvGraphicFramePr>
          <p:nvPr>
            <p:extLst>
              <p:ext uri="{D42A27DB-BD31-4B8C-83A1-F6EECF244321}">
                <p14:modId xmlns:p14="http://schemas.microsoft.com/office/powerpoint/2010/main" val="737189727"/>
              </p:ext>
            </p:extLst>
          </p:nvPr>
        </p:nvGraphicFramePr>
        <p:xfrm>
          <a:off x="344488" y="983200"/>
          <a:ext cx="8537575" cy="892175"/>
        </p:xfrm>
        <a:graphic>
          <a:graphicData uri="http://schemas.openxmlformats.org/presentationml/2006/ole">
            <mc:AlternateContent xmlns:mc="http://schemas.openxmlformats.org/markup-compatibility/2006">
              <mc:Choice xmlns:v="urn:schemas-microsoft-com:vml" Requires="v">
                <p:oleObj name="Equation" r:id="rId3" imgW="1942920" imgH="203040" progId="Equation.DSMT4">
                  <p:embed/>
                </p:oleObj>
              </mc:Choice>
              <mc:Fallback>
                <p:oleObj name="Equation" r:id="rId3" imgW="1942920" imgH="203040" progId="Equation.DSMT4">
                  <p:embed/>
                  <p:pic>
                    <p:nvPicPr>
                      <p:cNvPr id="3" name="Object 2">
                        <a:extLst>
                          <a:ext uri="{FF2B5EF4-FFF2-40B4-BE49-F238E27FC236}">
                            <a16:creationId xmlns:a16="http://schemas.microsoft.com/office/drawing/2014/main" id="{E901351E-CF54-DEFE-CD1F-DD9BDBB05A70}"/>
                          </a:ext>
                        </a:extLst>
                      </p:cNvPr>
                      <p:cNvPicPr/>
                      <p:nvPr/>
                    </p:nvPicPr>
                    <p:blipFill>
                      <a:blip r:embed="rId4"/>
                      <a:stretch>
                        <a:fillRect/>
                      </a:stretch>
                    </p:blipFill>
                    <p:spPr>
                      <a:xfrm>
                        <a:off x="344488" y="983200"/>
                        <a:ext cx="8537575" cy="892175"/>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22068451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0ABAD977-5B1D-0A5B-13C1-93863601A3C9}"/>
              </a:ext>
            </a:extLst>
          </p:cNvPr>
          <p:cNvPicPr>
            <a:picLocks noChangeAspect="1"/>
          </p:cNvPicPr>
          <p:nvPr/>
        </p:nvPicPr>
        <p:blipFill>
          <a:blip r:embed="rId2"/>
          <a:stretch>
            <a:fillRect/>
          </a:stretch>
        </p:blipFill>
        <p:spPr>
          <a:xfrm>
            <a:off x="609600" y="153956"/>
            <a:ext cx="7146973" cy="1446244"/>
          </a:xfrm>
          <a:prstGeom prst="rect">
            <a:avLst/>
          </a:prstGeom>
        </p:spPr>
      </p:pic>
      <p:sp>
        <p:nvSpPr>
          <p:cNvPr id="5" name="TextBox 4">
            <a:extLst>
              <a:ext uri="{FF2B5EF4-FFF2-40B4-BE49-F238E27FC236}">
                <a16:creationId xmlns:a16="http://schemas.microsoft.com/office/drawing/2014/main" id="{A2825BCC-C468-D9A9-A89A-1F8CE25913D7}"/>
              </a:ext>
            </a:extLst>
          </p:cNvPr>
          <p:cNvSpPr txBox="1"/>
          <p:nvPr/>
        </p:nvSpPr>
        <p:spPr>
          <a:xfrm>
            <a:off x="104776" y="161925"/>
            <a:ext cx="838200" cy="600164"/>
          </a:xfrm>
          <a:prstGeom prst="rect">
            <a:avLst/>
          </a:prstGeom>
          <a:noFill/>
        </p:spPr>
        <p:txBody>
          <a:bodyPr wrap="square" rtlCol="0">
            <a:spAutoFit/>
          </a:bodyPr>
          <a:lstStyle/>
          <a:p>
            <a:r>
              <a:rPr lang="en-US" sz="3300" dirty="0"/>
              <a:t>iii)</a:t>
            </a:r>
          </a:p>
        </p:txBody>
      </p:sp>
      <p:graphicFrame>
        <p:nvGraphicFramePr>
          <p:cNvPr id="6" name="Object 5">
            <a:extLst>
              <a:ext uri="{FF2B5EF4-FFF2-40B4-BE49-F238E27FC236}">
                <a16:creationId xmlns:a16="http://schemas.microsoft.com/office/drawing/2014/main" id="{D1248EA9-71CF-380A-062F-B1B9E87982BD}"/>
              </a:ext>
            </a:extLst>
          </p:cNvPr>
          <p:cNvGraphicFramePr>
            <a:graphicFrameLocks noChangeAspect="1"/>
          </p:cNvGraphicFramePr>
          <p:nvPr>
            <p:extLst>
              <p:ext uri="{D42A27DB-BD31-4B8C-83A1-F6EECF244321}">
                <p14:modId xmlns:p14="http://schemas.microsoft.com/office/powerpoint/2010/main" val="4011926229"/>
              </p:ext>
            </p:extLst>
          </p:nvPr>
        </p:nvGraphicFramePr>
        <p:xfrm>
          <a:off x="253200" y="877078"/>
          <a:ext cx="8983663" cy="892175"/>
        </p:xfrm>
        <a:graphic>
          <a:graphicData uri="http://schemas.openxmlformats.org/presentationml/2006/ole">
            <mc:AlternateContent xmlns:mc="http://schemas.openxmlformats.org/markup-compatibility/2006">
              <mc:Choice xmlns:v="urn:schemas-microsoft-com:vml" Requires="v">
                <p:oleObj name="Equation" r:id="rId3" imgW="2044440" imgH="203040" progId="Equation.DSMT4">
                  <p:embed/>
                </p:oleObj>
              </mc:Choice>
              <mc:Fallback>
                <p:oleObj name="Equation" r:id="rId3" imgW="2044440" imgH="203040" progId="Equation.DSMT4">
                  <p:embed/>
                  <p:pic>
                    <p:nvPicPr>
                      <p:cNvPr id="6" name="Object 5">
                        <a:extLst>
                          <a:ext uri="{FF2B5EF4-FFF2-40B4-BE49-F238E27FC236}">
                            <a16:creationId xmlns:a16="http://schemas.microsoft.com/office/drawing/2014/main" id="{D1248EA9-71CF-380A-062F-B1B9E87982BD}"/>
                          </a:ext>
                        </a:extLst>
                      </p:cNvPr>
                      <p:cNvPicPr/>
                      <p:nvPr/>
                    </p:nvPicPr>
                    <p:blipFill>
                      <a:blip r:embed="rId4"/>
                      <a:stretch>
                        <a:fillRect/>
                      </a:stretch>
                    </p:blipFill>
                    <p:spPr>
                      <a:xfrm>
                        <a:off x="253200" y="877078"/>
                        <a:ext cx="8983663" cy="892175"/>
                      </a:xfrm>
                      <a:prstGeom prst="rect">
                        <a:avLst/>
                      </a:prstGeom>
                      <a:solidFill>
                        <a:schemeClr val="bg1"/>
                      </a:solidFill>
                    </p:spPr>
                  </p:pic>
                </p:oleObj>
              </mc:Fallback>
            </mc:AlternateContent>
          </a:graphicData>
        </a:graphic>
      </p:graphicFrame>
    </p:spTree>
    <p:extLst>
      <p:ext uri="{BB962C8B-B14F-4D97-AF65-F5344CB8AC3E}">
        <p14:creationId xmlns:p14="http://schemas.microsoft.com/office/powerpoint/2010/main" val="328119885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ISPRING_SCORM_PASSING_SCORE" val="100.0000000000"/>
  <p:tag name="ISPRING_RESOURCE_PATHS_HASH" val="9084321721765c1e78434b475a698ad93964e1a"/>
  <p:tag name="GENSWF_OUTPUT_FILE_NAME" val="m8hc11"/>
  <p:tag name="ISPRING_RESOURCE_PATHS_HASH_2" val="3f6736f4982f11ca95466683353453c3102d50f0"/>
  <p:tag name="ISPRING_ULTRA_SCORM_COURSE_ID" val="ED32B33E-2582-4975-81FE-B332982F8CE1"/>
  <p:tag name="ISPRING_SCORM_RATE_SLIDES" val="1"/>
  <p:tag name="ISPRINGONLINEFOLDERID" val="0"/>
  <p:tag name="ISPRINGONLINEFOLDERPATH" val="Content List"/>
  <p:tag name="ISPRINGCLOUDFOLDERID" val="0"/>
  <p:tag name="ISPRINGCLOUDFOLDERPATH" val="Content List"/>
  <p:tag name="ISPRING_PLAYERS_CUSTOMIZATION" val="UEsDBBQAAgAIALtVaUbO8+LqUwQAAA0QAAAdAAAAdW5pdmVyc2FsL2NvbW1vbl9tZXNzYWdlcy5sbmetV/9u2zYQ/r9A34EQUGADNrcd0KIYEgeyxNhCZMmV6DjZDwiMxNhEKDGVKLfZX3uaPdieZEdKbuykg6SkgG1YtO+74913H49HJ19ygbasrLgsjq23ozcWYkUqM16sj60lOf35g4UqRYuMClmwY6uQFjoZv3xxJGixrumawfeXLxA6yllVwWM11k/3z4hnx9ZikjjhfGEHl4kfTsNk4k2tsSPzW1rcIV+u5R/lD7+8//Dl7bv3Px69bi37AMVz2/cPoZBBevemB1BAotBPAA37SYAviDXWn8PswiXxvQBb4/bLMOtFhM+tsf7stFtGEQ5IEvueixMvToKQmFz4mGDXGl/KGm3oliEl0Zazz0htGFRS8ZKhSvDM/JBKWChq1uXMDee2FyQRjknkOcQLA2scy7K8+8nA0lptZAnuKpTxil4JlhmfwBnz+23JKnBNFXAKwUttOPxT5pQXo07Xkb3ygmlCwtCPExy4uxVrjIsMuSXVbgaiRHaMIwAoacXKJ9gmhmXGHNlCDEOYedOZD2+iQ5jx9UbAWw2NY4GhBgtWdFkBR3AE7IrjVRi5OmngClF0S6vqsyyzA37sF6oL2AucECjokD1wojF2wFBjDspRlixVXWBzHMf2FCeT8AKIDH0XDrEIz6DdzoZYXOIYWgTHXTaBfe5NbU143WI7/u/6K6WazuIO0TQFO52+LZd1BSs6pdAFptOqYV5i/HEJVfNs/xtd3ABCYk291nzLIIQy62YPaIqDXc2fj0vvt+TU9nzsJkAoN1wlxIiddkZBHgqpEBVC6g2AX5ptaZEydMVSWgPh7+BvGc/M33SxTSSfav4XoqqVlletKgUuvng1el5oHvFBTVe0LHr0+QOoA018vNm8rmCnSrH8VnXtYi8To+8SxXP3pbvufzfVpy7P3NED/0O3EzfCNPGg2ydc9rfAcBRp8YXTQ/S38oJTcLRo9A0E0CuuB/gMwhYgkOipGOeQ+YMQzqEiA+xXeBJ7ROeYXVVcdZ7ZplBNvb/NkRSGJMEUu+fJFbuW0P+C0W1zdIOEG+KMnuBsECH2JosDnW5RAgho3YwPEJLgOew/64G5nONdBht5PcjEStYiM3Im+I2RWKhNnbPHM8t1KXOzKmi166VG4U+eE0Wzuahxuhhw9sbYjpxZ4tiBg/W4q3tY9DQCLuuYfBInvj3R5kDqnKp0A+fKtayLrCdQM7G6+NQGsDalMaNluvn37396YjyIpFlF7eqvg0CgQ7Uu4a9gvwdSserPLhBiTw7tzEMfq3bC39n1HPiJB3T4LpM0bQ6tXOawNOr2C2xri2YTYjuzORAyNvyTdZl2jyn7CHM7OgNRMrOoNZ7T8gYUjUgpBqGYVGsCqmHe7y9ZtRK8YENsn3cm6A0Tb5HYrmtunNB8gqc3zVmawVydtldPAVfPvmDOzA5A8B7gsYyrgYDmjNnJCzR683zf5tvHR87Xp8pc3I9e793j/wNQSwMEFAACAAgAu1VpRiXfYoO9BAAAyxYAACcAAAB1bml2ZXJzYWwvZmxhc2hfcHVibGlzaGluZ19zZXR0aW5ncy54bWzNWN1uGjkUvucprFn1siFJk2waAREhg4LKX2GybbRaITNjGG889tT2QOnVPk0fbJ9kj3EgEAjxbEUU5YLgOec7P/b5/DGly+8JQxMiFRW87B0dHHqI8FBElI/L3m1Qf3/uIaUxjzATnJQ9Ljx0WSmU0mzIqIr7RGswVQhguLpIddmLtU4visXpdHpAVSrNU8EyDfjqIBRJMZVEEa6JLKYMz+BDz1KivEqhgFDJLrVElDGCaAQpcGqyw6zOsIq9ojUb4vB+LEXGo5pgQiI5Hpa9386r5m9hY6GuaUK4KU5VYNEs6wscRdTkg1mf/iAoJnQcQ+JHhycemtJIx2Xvw+GxwQH74ibOHN1WgQ1OTUA5XD8ESIjGEdbYfrURJRkRCX0lqqJlRgB0bW3FUpPverlgl6IZxwkNA3iCTK/K3nUw6Pl1v+e3a/7gtte0qTp7BI2g6Tv59JuNa3/Q7gR+f3ATtJq5nQL/a5DDKW9mzvDdnt/324HfG1w1Ojk93JN69PFb1UYzp88X/6rfCPJGaldbeV26N522m0+t0+pW23e5Uru56/q9ZqP9aRB0Os2g0X30mp/7lRNeKq4PSwmGSmRybSQWbNGNhRZPJkMRDWzFsByTQNQpzPAIM0U89HdKxp8zzKiembkGUrsnJK2qlIS6Z2a27Jk59B7hLCCkBsFWGOF0yQgfT9aqL9rwK5VtT7QElJdiPmuK8atnf3q2zP747Hx3+tvSLGGtcRgD8ekFb62uLKxGgq9RlvmOhoJFy4JIMiRRGydkhc/795TXwfLIQyM4RAxKrUqKmYeohtLDpbPKhkpTPb9B6quWCLDgpiKo1d9oRRhjCfWp1fWHrhvODit/toUm6i/bCLv0nKnPI3Qt8RRuMhfzLuEuZjewScxsFJFOSUiscliiKmMuxr3FwLkYt7C8JxIFQjAn++5iJFCDj4RT7gmmTnl/IUNFNXExvaJOoTuZZpQ7Ic6PjlOWImMRmokMMXpPkBYIOpIl8F9M0KqCQCMpkvkqqByNFKNwrCeUTEl06RLoDkIkGXiaMWZE2wjfMvoDDclISMAleAIHGNapsvgHuYBTrNQjKF7k+M7ew432tf/1nSkQRxMMmiYfOLAKSVK9D3wMtXMBIRgT0M0VCOhMiDMYFbM/EY3mZi5lOseO8WS+6WYj56Cw3RTysZjwIAT+ozwjroAh5khwNkM4hJFV5ghNqMgUrNjDYqHV/0rQuiLK56mOgaYhmIzcSOfw6PjDyenZ7+cfLw6K//7z8/1Opwfd0GXYRLPCobZToTp7PlHDL/g9ozrdvJ5ozxecnlWgzn5509yhRp09twg/Z9+nytTZcUOfvuC5Q6W+4LlDq2741oVMDFFFGydh+0+dB5W1qURKRaOQtgumua57i3qp71d7tRsEe3TbDPoXbtckgoaFMZDKyPxUd7qFbwPYDt8J3nTdSYb0/D+cAGEDnZjTLWy741TwJ0eZZmRDd0UyOKUAd/7YCgy49RlNQDJFr0bnv0Kuz43UPnl5b3z1KszxSz+1LO3siTkIlmEMh2hvB+/NM/M+2/uWOma/LV/urL3NWb4hWX9lap4klNME+mgE6PI9a+X05LBU3P6oUAC09RfQlcJ/UEsDBBQAAgAIALtVaUZISKwfsQIAAFEKAAAhAAAAdW5pdmVyc2FsL2ZsYXNoX3NraW5fc2V0dGluZ3MueG1slVbbbtswDH3fVwTZe9xd0wFqgDTNgALdWqxF32WbsYXIkiHJ6fL307WWEzv2QhSIyHNIihelSO4JW32YzVDGKRfPoBRhhTSaoJuR/GaeNkpxtsg4U8DUgnFRYTpfffxpPyixyDEWP4CYytnhDNowS/uZQvExvi2NDBEyXtWYHR94wRcpzvaF4A3LR1MrjzUIStheI69+LDfbwQCUSHWvoOrktL02Mo1SC5ASTErft0ZGWRSnQEOkK/uZyGlDXb79Ce1AJFGWtv5kZIhW4wK6Rb5eGxnGM+2925WlkcsEBX+Vhn75bGQQSvERRNf53VcjgwxeN/X/zEgteGEK2uVcbuI7h3Kc6/UzWV0ZGSWYC5lAo13w5bF3vYtA/mu898isq+D0ydT15EEwTU8prJRoACXh5Gyy5G+PjdL7AasdplIDYlULetJJP+FGBjddXYv7A2+E5bEvr2khr5w2FWxcwpG7rr7Fbza39q2Inb7rogwFHLwySrFVtsjfuq5nyEjZIp8pyeGR0eMZ/NTiOKHHt9h383L5tRUY1sfcW8MpWE2kB7O5MgrtFQFT8RxW0qTzQiowbUOJ1bmUkrOcEMMHUmBFOPtlcOnRXkai5MTgR61/sJAiikLfvNkc9Ssd98uex8fR/Si0d3PnmdJv+M0cK4WzstI/SnI+8zy9JNrNPOlnmFdSw0Hcsx2fyKmw2IN44ZxOjcK4gqlY7hZrAI2SqAAo6a8w8j76Ss+aKgWx1R0jEEamq3O4khQl1X/qlcAb5MHoGzZgdVRVan8ME/oOjzR+AACLrAwT6w7OUjVUEQoHCHsfKeyVh+6GpJ7QoWFbqwfYqXjcvOZkHqMVasfRvxLtnMR+uoYewqtOq5/hLOMjr3Aq7cU6Sz/2JoeXzIxeDHIKP0wd19p+XkKtNP9K/gNQSwMEFAACAAgAu1VpRkFYdiORBAAA3BUAACYAAAB1bml2ZXJzYWwvaHRtbF9wdWJsaXNoaW5nX3NldHRpbmdzLnhtbM1Y3XLiNhS+5yk07uzlQpJN0iwDZAhxBmb5KzjdzXQ6jLAFViNLriTDsld9mj5Yn6RHKBAIhMjtJu3kgnB8vu/8WOf4w5XLrwlDMyIVFbzqHRePPER4KCLKp1XvNrh5f+EhpTGPMBOcVD0uPHRZK1TSbMyoiodEa3BVCGi4Kqe66sVap+VSaT6fF6lKpbkqWKaBXxVDkZRSSRThmshSyvACPvQiJcqrFQoIVaypI6KMEUQjSIFTkx1mTZ0wr2S9xji8n0qR8aghmJBITsdV74eLuvlb+Vima5oQbmpTNTAasy7jKKImHcyG9BtBMaHTGPI+Pjr10JxGOq56H45ODA/4l3Z5luy2CGx4GgKq4fohQEI0jrDG9quNKMmESGgrUTUtMwKkW7YNT02+6rXBmqIFxwkNA7iCTKuq3nUwGvg3/sDvNvzR7aBtU3VGBK2g7Tthhu3WtT/q9gJ/OGoGnXZuUOB/CXKA8mbmTN8f+EO/G/iD0VWrlxPhntQjxu/UW+2cmM/+1bAV5I3UrXfyQvrNXtcN0+h1+vXuXa7Umnd9f9BudT+Ngl6vHbT6j6jlud844ZXS9rBUYKhEJrdGYrUs+rHQ4slkKKJhWTEspyQQNxRmeIKZIh76LSXTnzLMqF6YuYaddk9IWlcpCfXAzGzVM3PoPdJZQkgNgm1shLP1Rvh4ulV9yYbfqGx/ohXYeCnmi7aYvnn2Z+fr7E/OLw6nvy/NCtYahzEsPr3aW5uWlddE8K2VZb6jsWDRuqAJnBIGtdQlxcxDVENt4fqqNh3QN5TB+THY4+KE653iwhhLyFht2h/6aLZwWPulKzRRv9rSrOk5V59H6FriOTyaXNz7hLu4NaHtzLSeSKckJFY5PFGdMRfnwWqEXJw7WN4TiQIhmJN/f3XIUYtPhFPuCaZOeX8mY0U1cXG9ok6he5lmlDsxLo+OU5YiYxFaiAwxek+QFgg6kiXwX0zQpiZAEymSpZVhpZFiNCJoRsmcRJcuge4gRJIB0gwmI9pG+D2j39CYTIQEXoJncIDBTpXlL+YiTrFSj6R4leM7+2Rtda/9L+9MgTiaYVAp+chhT5Ak1a/Bj6F2LiAEYwK6uUEBnQlxBqNi7k9Eo6WbS5nOsWM8W950cyOXpHC7KeRjOeFCCPuL8oy4EoaYI8HZAuEQRlaZIzSjIlNgsYfFUqt/lKCFIsqXqU5BR0MwGbktnaPjkw+nZ+c/XnwsF0t//fHn+4OgByXQZ9hEs1KgcVBzOiOf6NsXcM/oSDfUEzX5AuhZTemMy5vmAX3pjNwj5ZyxT7WmM3BHcb6APKA7X0AeUJ872BshE7Ooop2TsP/Hy4Nu2lUilZLRLfsl0FKpvY0CGvr1QaOJoOu37WBYdnvwIWhBGMOamJif007P1dsAGuw70Zs+OgmLgf+zEyHcEqdd6Ba223Mq+JOj8DJCoL8hApxSgKf41EoGeI4zmoAIit5sQf+bdfnckLzmpn21DfQmu+DwzyG7Kb7XLiBYhjEci1c7Sv/99vyuDfs/9cB+W78k2Xorsn7TsP3qsQD27TeytcLfUEsDBBQAAgAIALtVaUaSRrCZqQEAAEMGAAAfAAAAdW5pdmVyc2FsL2h0bWxfc2tpbl9zZXR0aW5ncy5qc42UTU/DMAyG7/sVVbiiaXwOuE0wJCQOSOyGOGSd11VL4ypJC2Paf6fOvpo0YcSXxHnyOnYUr3tJM1jKkodkbed2/eaurQ/IZ1QF565fRPwF+ZkW+QwmeQEil8A8pN4fPbg3RyIkzKQVna7eSVa39BjSzpwL3cbLgIQK+HTocB0AvwK+79DhHye1XVrblFp1nlbGoOynKA1I05eoCm4ZdvZsRztDD8Ya1Al0zlNwRId2xMij4s2QrM2lWJRcrl4xw/6Up8tMYSVnsfiLVQmqefHlFhjcDx/HjpzItXkxUPiBx3dkcbJUoDXs4t6OyYKw4FMQLd2BHX+gjnA3IY+uc52bPT26IGvTJc+gU6W7EZmLyUarU80hWZcz8G22xNUlmUMIvgLVkXq6JnNALKvyHw9YKsyoIh20W/MDKpDPcpntQg/IghxdlmRj1Tsmaq//xJwvhN4XWoR+XxFrHaF/7/nMQdCJq724r6G40Zblg/FuFe1Czm2M30ho/ZEwbgxPF0XTH5rmSDUH3cxBvcg5kqPgaglqgijsvkQDdoKVsQ06+fSzOXGf3uYXUEsDBBQAAgAIALtVaUYa2uo7qgAAAB8BAAAaAAAAdW5pdmVyc2FsL2kxOG5fcHJlc2V0cy54bWydjzEPwiAQhXd+BbldsFvTAN1M3Bx0NhVRSejRcNT684XUGGeHS+5d3vdeTvWvMfCnS+QjamjEFrhDG68e7xpOx92mBU55wOsQIjoNGIH3hinftHhIjlwmXiKQNDxynjopl2URnqZUEiiGOZdgEjaOsswYUVZSTisKK9v5v+jPDQxjnKvL7EPeoyl7UauFU7IaKnN2KDzeIshqUPLrrsrOlEtFEUr+PGbYG1BLAwQUAAIACAC7VWlG9YvaeWYAAABoAAAAHAAAAHVuaXZlcnNhbC9sb2NhbF9zZXR0aW5ncy54bWyzsa/IzVEoSy0qzszPs1Uy1DNQUkjNS85PycxLt1UKDXHTtVBSKC5JzEtJzMnPS7VVystXUrC347LJyU9OzAlOLSkBKixWKMhJrEwtCknNBTJKUv0Sc4EqnZx9E0sy9JITlfTtuABQSwMEFAACAAgAMwOBRM6CCTfsAgAAiAgAABQAAAB1bml2ZXJzYWwvcGxheWVyLnhtbK1VTW/bMAw9p8D+g6F7raRd1zSQW3QFih3WoUDWbbdAtRlbi215klw3/fWj/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5UBCUn9/aFpkvSBWw7bgyT1cXPh7g2y33jVT7G4RhF9UKuq1obiWaW4JaDreNvu4oSHPbLXCTK2hKNWNPIgD5hSvFbVtcGpUDoyNjjaVDMKPVlWuROkFYZJL47B+0sX4jaX7q15QpAf9DmE9I1NZEpAE83wr0MZBgTQ1gsa3NNVns2phdTjp/THp9PTBVOdai4EUcw1UIOIYBN5x2dnoICoprdPFzNcL2Dg6CIxFGMT5mkmF8epAm4Wo3ydA7OAiOpb+bgLbmtox0XMdRM7UdxOjEOmF+ro1MxEvZnoM9Y1ZlH742cs3RdSbag/P5H6M4iNEM5pZMrC771ttXzeG9nVOjO59NVlkG3YrzACbPKq9mFvJs5BPAluexuenn1OzDHnSU89R0THN9x36XxVq8gFOIwP7pFqe2JhHYnvHIh+VpjwH1xO0yCF+apiIyWktSqXlIOYa1eRJQVJhqVj6i6qGSeRqMtHGz7uegY9xV1wq4E8MWM12cYPPJzCPv8aW+y8XZRXeV88VFgy3zuq8CV7m8YVXXCXedQet+bS/C6pnH199QSwMEFAACAAgAu1VpRpgJyTKOCgAAFFoAACkAAAB1bml2ZXJzYWwvc2tpbl9jdXN0b21pemF0aW9uX3NldHRpbmdzLnhtbO1c627juhH+f56CcHCAFiji+63wqtCFTox1bB9Lm+xpURiMzcRCZMmVaO/mwD/6NH2wPkmHlBRLiqxI2XR7spWFBBE535AcDmdIfusdeA+mre485mzM3wgzHVunjJn2vSf9hNBg6ViOO3OpR5koiBchm2zoh4rnWMStII8Re0Xc1YfKHbE8WvHlQwQyoeJ2x5hjny8dm1GbnduOuyFWBe2JtQM9ag2eSvVlnLOn7hNqKD5ZsDuypMm2hm25L9deRMVaagx7DUVOxSydzZbYj2Pn3jm/JcuHe9fZ2as8fVw/bqlrmfbDsZmO3DshbJkeGzG6SemcNsTasJEDtYWp8+ixb325rXT62UCL3FIr3l5L408eWLLBDGMkkHvTM1kE2e306v16KnJL7mma5Zu1dqejnIDY0EYKpt+qD5v9DAyjX9nREI12vX1C2iKP1E1rAmtaWzkxEme726Y6kTzsDdvpGNe551ZOg3VrHbk9zIZZDlnBmj92rzHsDtVsDB8cb+5o6k6/oaY3FDdYzHMG1UhAETGnmgw6vqIb0145X0b2nRMAw3ij8lpPqiHfsVCvK/e0Hry1lFYDdVu4gXtIw20V6vpNrd9UoU5r1NVBNaHC1+vSJQSZdK2Daqz2OWBke9RlI3tFv0rNuHS0Kj6CCxfMD3Ke1Gnx5xC2ehCmaqFWvd1t40NDbjabHaS2tbpWO3S7/a5cR7jWateaB6XXaDaaqN5u1/udQ73baDfhbdjvgJYW7ndQq9tqNbRDAzcAjWRZ0Rrqodvs1+sytIZ7ffUwHCrdWg3V6/VmSzu0O82hUkMg3QQdcrPHDdjUmkqzc5AVud5roqE6VIatA9ZwR22jXgN3arVDS1GatdrRuMfRRc11LM09nNCcLyhMnYLU2qO3xZ1rsNy5LggbdANezmiQ5xT1irD1+ZL4vgtSPG2GQk/5MVb6tBi4CknnmXJQFX/HVkk06ebMmtJZTSTMYAR5kCKAS2e+b+XARRMnwETKzAsL2vJzZhboROrM081j7oSGRNbMkk5JntKZnzbzw8JkJp35eTMXMpI+pTM//BXAHZt82SInEqh05qfOLGgyg0pnfu7MxiRSKJhFJM+XQSIlgDVE9swUf5ZEpTM/fWaiklkUrCfyZyYoJY2C6UQCzYUL8yj0UGTQXKCnRAoWFyk0CxWaLc2JgtdkLBlsoBWY3GhwCYqEypmyUKdXM3ny62I8vZgulNFFRVL9VYn4svxDo9P7Wm93/jioBricmvQreTyO60JCWbuWT9fEmE/HC1CIx4sJ/mxUJP67MHT6yRiPJrgiBX8UVjCb4+uKxH/ngX6az/HEWOjjkYYXI30xmRrCLmNsYK0i/ers0JrsKWIO2pv0C2JriiA8my5FnmWuRAUP2aa9ozna0+byzWhysTCm07G+wBMtLKlI2F4hzSVfwB2KK5rLOp6DDpdAxnwdfCHmX2hAsmUVVnI5urgcw4/BO3Jp3q8t+GGv6M0MT2D+qJ0DeIV1Xb7AC2X6GWYOPG5aEDT9CI72sSDoV6yDZ2A9B2wiX48uZGM0nXDnmmPdmI/UJ89aEhs5tvWIyHIJOATZY286Ow9KuLPRle9jXuGGdPzLJ3DrkTxOcWFfJzJt4cz35p5CL9xVrpmCZaVijc/VL59Gf10M5dEYawuYPG16szDEquftEVgetsMQsSyHDwOaJqs9sZcU3dIl2YGLPYLYylwJsS2BwfPO/GNn/oYIC5bWz8GqnGj488/n39y7kTGGsHJDXDvfEktoi0WG50PewFYSug75fMteGkvEHudv1ZE3GN1M1vWTQ8szR98+rkQXXjEoHfwezyExQjhQTKcQCF+Bx0AM3BDTKgQcTYbQnDgGw+7dRfxwUkjBZBromDjoG9Rcw1zEOnINc1RMxQ1W9JHBrU5v+YY0B1jMnu8H6b7Djw0WhbPZk//c0jsHYoRFyR5mFspNz3eo89e1V9RRwkjM42U0tAeKJtCte3HDiqBjlrnhO/N8aj9d4dCafjiOmeTG2VkrEfss80GEZJiq3ca3zNafNr/dO9fZiFKLeOFi85PCX76xI/4Q5367s0ibOfTqWJ6rlwtVnqiY7xb5Urfy48DNec/Ghr4YywrXAP6+IWy5hoR0x/fw+XX5uz0ND2XQF5hXp8Rdrv/9z3/lV5Poj1+KgtI/F9UDq5jHMfyk728Th1Hv7zn0GLISh4qXnMBgsxxC8++dhTcEtpQNQ1Yvr8BhdOEfzs5d5tp8RJVcyfOPEEbEVq4iXRH3AcKQ4ThWUUVi+NxBWOE+HM8QO2aZNi0I/+a4zgdvjGYLWdPE4QoWimUuH/z0uEIEBfcoyIJTVgF96qU8gUCVUElXJiuuU6SKMCbAuvTfj6tyn5o5ngqOJ1Y4ETs7FjsA28x1rBm/Onh+VwYC/Kbj1qISc/mZKXyLSnhr50swd5IgqAbVaFFSdAZ9mPFdZaAyXpaUnlM4Y60iokFBUu7asSBCqv5oIuLx8iRKVRVxsxbt91PZs47Dhj+oivT8WJiUn9Cv7Jl8pDApr/O0MYUTxjNQsiaKDG87FOJGy/PMHMhQm0BhaN/wLS7DezDmt15epEtBQVxy46yoJLKfYW5osJh5WbTD1RM9HthPefyKY24f9eA8lag4Om8123sHzGQWPe3aYhywAKOzL97T/D+QSVsA/u1s0hh+KWKPW/qhAmcNslxv+D15BQU6PlS4OY+0ThpuG0YzHswKITcimItYXghn8xAeQfiUcybE8Vd6NmhQfWamQTVrggaB2tPzZ+82t9TF4AImDX0zXhaVXoe3HNdiYxaHnaiM4tkaVNtw2AgxkYKYV4ltTbhU/Jdo/WZnMdOiexqGqUhBxDTZox94sDSyPVtmY3rHor4dlBReAkGcOzpiVDpecRImzjapOL+mWMph5NYTo08JVWHeOcaqlEwUhmju7NHo7LDErFdTmgLZU9YfVKMZFgJUCmeVSWRd+AoXOiMuHGMW+g5OM4uZuKpfhJA3I7pyE1ZvQ3QprXY/m5NIIbr6SqvRanwHoqvW76q4W5jowj3+vIbo6mD+FCe6auLzvYkuuc6fYkRXT+ZPQaJr2OVPbqKryfnsRlGiy+f/ixJdL1ovneh6eaJTiC6txp+iRNfLs1QSXSXRlaR0plfyaBK9Z6tIuuO6j38SmsmOrcF51sRDK9MTRwTRrH8ZmLgK47tCfkG4cjbEtM9Lmu1702z+ZQi/m7+ZzjVuQ34ZQgQn8MVxVzGn2Ra7URxN1Cm4pmpE9BtcTajb5FTVElyHLllJCZaUYEkJlpRgSQmWlGBJCZaUYEkJ/lcoQXCTN9m4Ez/tbRx+S31espElG/nu2cjMK+DXk5GRW+xcbGRE/h3TkZE+/b/ykYxuSzqypCPfIx0Z+lTJR0ZZx1jgfImOzFhyefjI7H8a87slJJ++m/deSceu+BQkHdtd/pSkY0k6lqTjeyUdfypZx5J1LFnHknUsWceSdXynPOH/gNIrCbgfnoAr2bOSPSvZs5I9K9mzkj37/t/lK0qflV/mK7/M98bs2ekF8EOTZy8jnnNnzzG/V+osmPhi3FkA+qG+yxdZ2D/GV/kKUGcR0e/AnSXLAAr6Tv7Hz/8BUEsDBBQAAgAIALxVaUaKmlIXtiUAAIUyAAAXAAAAdW5pdmVyc2FsL3VuaXZlcnNhbC5wbmfte2lUU9fbb7RaxblYVERA64AyKihhRrStZVaZZ/lDiAwBwhTCFESLbWVQEQIECGiBQpiRAEkgKpUAIYQKYTCESMMckgAhhEBC3lBp17vW/XLf++Gude/qh6ycs5+9n+H3/Pbezz45+fm23a2D+07uAwAABy1/+PYuAPAFDgDY6bb3S1nL41eWAtnXjsi7t24AavpOzcludoEtbC0AgPrM/WLf3bJ7ufAf3CIBAOXHW58dmVNLIABA96TltxaOsd4chseTkDm3PYsJZQnJCclvxlI9Y6e+1CGMPEvuOfHTkZ2d+/P2Kg5+dcUi9w407Y7Jo12v7hd4fvsN6tMD/8xd3yvfLDjxTbd/xEUJbFWvvXG6mmsUAzNlC99kVkabOVZzBbUwWiUs5Jjgoar4Hr+Nl8jrgRE3vGQ+tSDV8UnSDSZTPHvLPO55EBAFfBgat69ZJvJ8OeyDSOR3qG4uqjPbFaOYsaz0uS6ZIFxOPmbgp3iFqIFeYyU5WYO2ZY1j+z5c44Mt4c/jz4JzwV/ILj/Jy+FgF4czieJl8oCvp34tRNWbLBnxAbxJPD07XuJpvCmiIpKM0sjTTZyO4FbVjf2AlsMZh3CiSTO1a1NsH+l6lMk4t0DtUS1huYcWfFTZJytkwIweTdeymUmANDLyhCGo+VjPVaJlm0tAx6Fn0SMB+pvadm0ZeKOZ4FYISsU0LqqexCndxYCq+rxb3wnYMDSaTVrwU6UTNhi8cZPYxU89+HFBDcWYKeqjbIwL2+fWxMTIoiPta38+QR33jp2YXzqKXvt9GojgA4GIZTVEhEIymMXMkW7ypOMJS098Cg7RSUwJg+mVd1BJwjeX8mmrYPPeVDTZ0IfeC6NfyfG73JEjCXvOMpD5dwdxOCixkzu6hjcQGHHnC2pBEoln6seFcq8c+PEN1oWZMZ9Re9W1N3tqxh1eeWXy7BHrAy47gFRSYgE8jbUDgOSds4DBG7KznhUQGN+xyecNYf3KQsTOgBSe9sRiQYNd+d5C/JeMRxtG9W22M4dwhu0REWZf/rpAXy8OPIU43shac7RT+KavNWNYNpCyKeq6ZbacsykbsXGiv6+VKB/RGNYplJDMN5cwkjoyMxtK5OIydySTo3KKlXhwavz4Ajrr5wLHF0uPzqldoplTMQi7j3qSCNcy5XIq38iy1w+nl6QVTxezH136oOusZif63Zwxh4Z2Hq10wFOKlQIZVYnCVmoiVx1QZvzgCj3vdi63axGKO5kjyeov2FRwt97d8/okmJB/IbNJ9Sh2AFewOWfH5hpkBkH7CC+nnyW9ujIb4PVq+o5W5xwSBMrLcxnCYw0bMlgm9nNjFkAe9ZQfq717A++Oz2ENbRDGjzYdnm8zUyHBqz8QvakQUs9CLCrvx3oICebfytINNs9gj0wZUFb9Jfwd71vSoPhmDmZBukBfIZuRY5vs/3OAqrzqMp3HKayOx2qRbhaB8ew2D4YgiZpUw7qw8XJIj8p35bV9dIFX+V3oFIJSCyPNdwJIhpb9FHNpweUXBa6Tj17aHYn4z7OslJPeHRENz3zJm3kXqCTRUN2Sf3OOj9oluI21yzoov+rWJNxuRVdTTRdeJAKJFHOm/AkFr39FpJYjpoFFyeiPkD2MR50hHgep59vknijqlNTt9MXxTXYAJy77XqEOmA84Pe01yAOv3+okm/XywejE1aAieBEoAGfjwO/ip6ECgwi9QH5vXZXLQXLDQNjVLxm9tUOmrABcb20qjb+PMlcjyKVsfB16dta5rnoTjgD7uNT1bv6WlBdg4rxswhMQeHomjGeS59D5xOek0frnvmSWliQgwALIL1Bmus2k+ZDJfrtz3Ul2pECIw5A53fHtJbojeQxbqxsy1gz3Uv8dRDChms03EBvQDdxGXzdvzhMo0wlW5nVICT38+hp6nfhM4k0mcF0BAC46K+kWMNPQskvueuFPtJ+DC/2/Kzw1bBmyns63gRXGvjBy2yIe+9tzmSw5zxwHtYxn0ZawG8ITBL1MTR22J9vIDqYtY74c6tUKZmjERJWogQp3LQHK7zu7cWbAebZ6aWDZXRKcf8UAvHktFKcnjfPuaBDbOAyAvfPA04Uif9G1zFJQP2XlWsgYFuo6bZoBG9DNgCpZAOnPj/LmXXhzRjG6JjzRySK/V6lTpuglfsJCn7hTMB5T5T+yHEsv69RhGeUsrdWwWv3HQm4dpMaU+jxmvcZeojYyBPmTcA4fsqFOJfnCOR+IZZjhGvJmD1aLqQQas2/iBY20EDt9Wfx8fQZL94MXaSSatBMQLi0Qf5gCkb8tvDg56evoq5ZpCO+Su7kOxk11fz8YkUMm808CM/OwqRBjue5YuRH4KZCr3W9HBxv75HoUvu6bGLOAHYi2Jk8oPLoVaEupw31t6Hvt7VVGnj6DHNhA1NWkBo/P9YnZ8IPW/VVK36Wrzzo/LVR8DM6HenwwVXJm385hw62av4riE9w5y0UUv1TahhkdeazcCDtvQK4bhTqS5kassrkQkpUKbLRzCmpQg6gQuNW4DEZ0+nplDEBRy3Gg+GWjIX2f5trlhLFmgVHmfNNCHTGiKoAB7lhGqPEGTKgxmWR7GKcWOrJGWGVFIMrxqaVSrN8OQAuib1mZIear2tfN7/p18tdzakcMoRVH07t+jp3ODsxRu2poiQFNwQX2sMKQSWiBj918J+DFVECem53dBQwiByny/1j/Y1CB0HCsvBjVb4QdCXBdtVYh5TB3ddmgLrsjFZFpyKWzLEdpFDUltLP2speuNGHkypejedC1iK3wcyCnPF43JLLiij5AdjMIPpEmg0vPfaP/UwQhxyeK+ytSafUvZvxgndV12Zv0jGwTH5Uw+qAuOZoEg1ANNFkBhk0Z8PEpg2pIJTfEZRWxGRCQN8zBmKgKIWVKTGaeGe+B9oYGCYqFGvJCIlfvtNk3QlirZfjV4bUiZfRwko2wJeyDV0eN8TFA8saMpmzlv/E8C1tQUGqsts8Q+tsbB9Z3dufUYyf9z/q2lnX/bFPWzc8vWx/+uTv2T/k8M34VVM+LcnaAZnmvs3sd5Dqk1TFgTr+GDS38mLgPJ1cgMB1esb/YW/q74c82P1Rbvzh6WqMgQLyAWaklZ+gl4djRaVEu/ZRF3O+G1MaCXh3WoJE/4UpXX1oHkv6cO1q3Qi7tmcvQ1GB7DRRuoRNya7xR4ZBelV1vZIPPg0vLhFStTHq9MWvatZvdyHHtjiWzICj36fv0pUJQBhkD6bralNFEUZZRhIhcQIX4aEXS23vqTGoTn0MbaoOYU9eqWI2yyaHvj19u79J9uUkcNBjFxoUFENJ8NgxY36Wm85hxmc7SfBdcsCtnY7QeABgzv7WHIe6ozfoRJC04IltRvdmTZ9X2yDlc8xZkLk1qDPiPndS3y8pC1iO01DKjd7pitYBsF/4J+6t6mfPowAaVawuDffAbuZC2UBk1B97lczKvAIbMMna9DxJR/N4FCuw1wtbB7ax2O+EJd9LTfN88fX7Xz/4U41rWctOp9L9wgXQEJbI8zwD7RB8D6A2btEJWySpMNmcM6V6k221SPU1JYyhrXQuvJ53vY2H9Slf50Z2BPS2hd9iqcG/J0XPzAqXhK+QaqLbIQLm5YjDYdWMVl5jtF3AKJqbn+l7zRkoURjcJOkEenZw02X5Qe9uDnUVaqDXJ2EKjzFgS7C1wd4SVYSQGq3tka+mrh9qPjYVyZ2CkYPrj4Qjz1eOAcNW9OFiXnK+PN92MkLNRT5Rx63p/2027vRvLH1cnmsYyJbsBY3tSuMpxEsEwU5xxoi0WsrHoziVt7gRwv7A4DgAkO+/aqhvdv4raAQDc/65fVtgWK/x3AZwkFVOlIe3iKR1ZEXh9f4q2rLV6r6xUBrz+ZnYnAND/S/F+mUDjf1vQ3+NCXKdREJsziND2pfSwkIia/Z5lw97xnHnXzY/D7fqmQ7Vnt/p9f6PmbqWPZIMo3VjJZX4v8604PSyR7WFv9yT7buH8HvO1t3+3Hyx1ZMaJppDlJEmazOp1JT/TuJX7/EEHe1tQ7t35pMGFE+kzaMRm9wlzbVl0yU4nMSnch3sO69ubS1Y8TJLEa92uVhX4mqkl0eLEza34e1wVopBqZKuKDS96htfnMdb9TvO61jJ7yW9dU2ruIt22QjvQKR+VjeuVlwF47/IQprY9LvplQVZA6eDUINbPRdb5XvaLu4nW/+9fyBAW0FyAVFPh2PRcOTpp4LG5eILCImWi00pwSBnqb9QrvAWcMEQ8f5SatKo+aCYYdPAAnaIRt5jkbCn47fUHM36vHkrYLmwbuId/sST/ixNvCzfX89Gt2cXrFfaJQfzFiY7A3LZua522FX+7ymA5GW2qnuMIVtdt2RxNAvcsc9ip7bM/gyDHUE2BmE8NUzGJvXyw+nGEKOJvdUQNYLoVma35a9EN7UTn7QAGJZgxV3Xz/a/Z6aUZz479h9b82TFGZiV6t9FK513SCYSL8I9Xt1yQlhiV8zIK1lnNh2q8jUDLxI81iUEEGyPie5SvKLQOkJC3LV/VeHCFmW4qSC8Nfd5vFHzFrqvGCrMcsXZ3+tn1AkCB8fVMrXfzSdmf4aFjHr2LHHcNulBytQTHrSmIzk1HJntE32c3ABKkVp+dhGtUN7fWD0Kw4xd+KxPEePQX7B71LPPMDkR2ZJ4BML0+I2KUSEsvlVcBv+V5NhDqQTEe52OpZbW8T6HBAtOmR9KqyJ3hQ8bML5zLtf6i7t1yzGvHsmsr+mGa2XW5n3DU9JcNRY3w8+HOjFXh41t+ALtZ58fbOWSpVzeLDi0sXLCfeWH9IFPuQaPA9k3Vx6H5+OMNNdows6rPqCk7y+WVb2qzbeW/JSlZKzvQuTWeE3APDM/LcsRpY1uXRH3Hor5HWBiufrAku87EwzvHKRqJ1KG2pMGln1PVFH8+ZHxIGMbuvFt+v43hTHf/NTgv0LToIFGDBfuJFvoZ5iChkbC0J9CCIZRlydH9BzD7WTKqJ643lalgAftHUyF7JiWjrX7wyjW8CVyUOLJrXLxinxIwJNDXYaiIRCWSbR5wo3uK43u2nSaQYSl6djvjdn+KRJS7cHy25jTm15haP0TEjCcwx6gM61VkMv4iiGlFDm73kaX08B67r5L1DjchPmfiY9shSV+QtsBUKGNVhZt19A3RJQ16EaDAeSHh3lMQN9KvNq12VedzGjactP8o3F1f+qiFTpD52cQBRg9Ix5x2GFQTA78bj4G3KN1Rdv7swSoGUlI3NpVeeqj6EcWNPe/1+mWAVw77q+avcMY52+gGH9vHV/5g/RduSUZz2OZL1fhGQThpqmObTJtNWl+Pl6NsOB70ndMQH90C3mLf0M1/TNTu+uh2ggyL0GkNgN1q5+CV1VyZAqMo9c/OPnbi/ko44F/e7rAEGcYODdIJIbExeuowTzPC3xSg35g4z7w6d4pYgQ+juGczoKLF7RnoCsEbh3NxCd1NnJmshrbmO40gPGt5YnvWLH48tk9HxCXTk8zm9N+VGWuj27dVeovaxtwu41esIbz5Mkf6arnR38Zc6EkOwufBMTd/M4BZN/23IS4iyxKQwRNrwpg+s4MRk1VtINSnaO+GkaZY2zBAo1W5jgkh598EJILpV4xg/YUS/yxjbVWXzzhk1Lpdf0LHOSydyU4uOmK4YcbthYi/Xwxp5bYkeG7Pt3bust37DefQtdec0D+Gu89TZqogWqz/3gErKQt1j+PdPP/tNP73RiUw49xAgfFkmfx9MNmFtL0ADAxieS1mW9vNiWYPOWbgnfEYN4Hth3nUEJO+Baz9tjJbSPAzG+t5iHNK9A3hmepmuZzANlMhdS8lKEYYJOu3HXphTQAwBpeOMqBRd3Li/CruDOm8XatxL8IEEBnsDDJpexYO0BaW6QbDthWH2uodz7nKCAGiuBfzWBSCdvXfirAMQwPfFUcnGeN/FegPnEtjvi/tBtJCEmU5XdvO6cd8rxQlUir5dWgoSmgbEbiMVbKeej61qwd/gChDov3vblanC3/E3mwPi+tNL41onqqybifiq9jcroLLhaCAxDANAHXVzR1NW9omw+vsI4b7y/BfNstWiTPm+19MTTdMQyauVuPk6hsDwyL6ACYboZE55Rnbc6i8FuK7jOMVBIyUnFnBMQm2p01XjNvwP5ymiI/2NR5sPDaJCoqxXD2j9Wmes21hJds6A/lWKwdYarXXtthYttQPS6YhlHh9TmspCD4MKBBEkab42zniD2IX8xeRgLgu6s7zR8poMKbMRpfNiM1sb8PRG1Tau/jCKwCw6X/o5z8ONyVhGNuLCly9JOLYp0PPwmNrjvU9mvZc9ZyIj1Fc8rpdfumz3zMVns+N94fjrZ4Ev5vBWmdRvdxCm3aW717V93gw0IOxc/hMxj6Xx55FBdZZzQzX+XbHneHuuRiFtafG3/qo8Z3+UYWBAN3drW7bhJtMZrwXVlQqGFhce2Ba/QYfIr3IYjppxJC2czFutUg/NhthuXjyhhfjAMb9wdFkcPWbOSIvHTso2EZHnF2MTHaRX3+BS/88SlZM/d+/iM7/q7xASxbAQKq5VJxtIl1tJkr876N7YmTF3KwlEsfbdnjNai1+vqL8r+INZSGc6HiMAhfBp7tPJFZi73h9vz2Haj4EoZ5ufLDWMZ3js6z2h62r7YKpWwgb/l4TnKpbG+PEa0tOn2ynIphbRYkLq1NWE46fyllcG4ukQszEE4eJhpr86iW+K9Ki3FjrPSshyFUlWOWal1dAQXg+dOCDZ4dGXUASeWjG/THI63hUo9gGqI0QA07TXemO7DtsoaykmafMfUO+Q/pncy3RKeGUWQFscqtu5592mdClki6juL2NKeFFLi1VT3OPFPaYyJ92UCwvKpdX0bgc4FpW/cntra7TGULQqKnzdLPWbICXLmFIiwXCO7iFFg0vByc2VIWAc1z4lKQfYM1Di/iLnzlCop240Oz0bkz3gNqiU3/vit+ToJ3MExdI3CtVZbq8fVlOcr/MEQ/gWHEBBe5J6vzcH2dAIBUWLj1b5ORqT9Nt0M6baRln1fWGtRKimK99aJRt8Fusbit9wXINrLCJ7TUg9+vbNR/IhLdX49/50gzQmhoPrlWXtD5qdXd1yEtqPcSKA8e+A+3uD7L1HorwIp2ccXFio+Y6BXa0OuhGZQAb8/fGSHJJmdI84XyxCmA01PAd7EAc+RMwBpxfD7pKPRrk4Pa9OxSjW/XuP2U+X5Ku5AZI9BK1j9eIKEGtNX5awg7ZAMLXhixaXRV/5GXhh5fx+duUSnD6yea+htyTVs9W7Snbn6ouI5MUnZFs7Q6/ojC2nUGVaChBfSyDGVzt+6xnZXg3wzEVbEo63VaVlsU50Xzt7pwPWz+mXNeu2qcI7Lqbsa+tiSu6d5rl3awS1Pw3aa3u2xpY33uyi7EvoeJR86P2k95ngNkzfsFgmYW+1wryjQSomWL5UIk77KhNo4qifgbK/UtmWtZcDab37IBWaUNBCAzCOhHnkIdIR88olt+IuMFpkep6Km/XIdqYzvDY+XyvGwmVPUaZbK/qFr8jzuXboCGdZvbi5ApbXxtqVc7s+yOwhCJm6y68Xh2aGplP2E5Xg7rFymB1sUIUVVI48oixD9eOiDf+LLOqaN/uxNXQet3qRvNycY+xvzNa5ECxVt7eGrntEV/8tg/XesaRATfoZL62je1VfhLsyn1q4t2ZwKhDVSZ9ALuxCl++4tYV9OAyYFY1aEOrdFYFXuOzizAPudroctYoj1SGTwpSY0KUv/Avw6AP9CTohjb9GjBSA7tdM3WhSltDAs4+Uugbza/UBA64tNTwWJV4rX9UvFIIOXoISYxGcfelyeX47bVrqcr5hOt2cOrE3C7IGYLibByqaxUi9Di6sxd+Dw3Oo6wEcpSDCXecd0/sG58P3Z7xDKd3n0b24apWqOe75J4+gx511Rh0tg6r3Bm8Dhpbmomfl2c96tsng2rAyzdKMUovcTqLXH40lu/6FofDTOnnlOifSVQco3G2qy88ZteHR31u55Mv+Ds/CdrN2MUMmqLwryxciA0oOBl2oF/BWaO4L0imx3uoJCUmulwXnYZOckO+tgGPtPTWO7kxbLcPN3grzLzmXucuGUE/uVrAFM9pXFS7H+BNq8yHqy04g3BpSiyTTvcvGSDZZVZ0d0NOdZPbTNAlOxABYuHNsPtHS/CCLHybC5e1b/rvXND9KcNCN5MlDNd4MVTaGR0Y6UgEUaaJB94rRB2tGnhu7IwFKUYh+Y7NHtuJrpH3JjkPO97gYvHndXSc7H6rguqFHCAppPFz6/InFInuccgd+k0HSt2QV3oz3hqx6z2FBzDHphw7u00GGdtbJ776Uce+QrlUOZTc40BlLYXQAXlUeN6iG/MPL+zIkBCml5lf027ukT3TeLntAC46MKppPAB+jeq4PgyL4rcUgIdA2FPR8f+cvHbUv/NzvzkQhLuKfX6h/4JrGShmAV3pe2eHQVPBLS2wG32dZkKyfoVpUKGnplt4/gMo3erpQiw8LIW3HN85v7q9PzOGRyrppRHdgoX4N/Mx/wfn384eHmYaeAdMLK98gSM2cUYUtpaA0vqI5+JBB3uvwssapdrlWGX8X3hezSnGDIK2mAJ4WL/Lq1S7cavQOpF2flY9+q+j45t7VUZuSYuf3v51ln5CylQ1V7S+FD3cZGKmapZwUdbjuiImhWuTeqmUe4uS8ccRmbFP0oul65/ZlzhjzIRHWFW9mHeWrmVKDUy54C0DH9c+DrevTr5wvUSr2Hq2YpMpgmy1u4vmXYg40VBze1M3XDtctLxjaMGVmPE/fHLzr+Bfwb+CfwX/Cv4V/Cv4V/D/gYAXy0oH6te2rZ7cEi1mqG4uPkbxkoR42W1/yv9Aa0R4v2QaSGwVlSPWyykzZsJWCloqQjP3uyGrHIYg2D4A4I2RmIQQk6atfdY/XAWOuei0rXxwKhINIyTDc/peagOM5gTsk8ip5ocpXDVzUTeFKhVTmcHwrN4hZQBgVqNkTn65xzaJM5wEKQfk3hZbE1esB+Cev/iI3/sQ9s02cowHxy2AFfHYCOEdM+VcSMcVFdO4qxziyp9PdOw2BphkHSJBJJ4xN1eOscO3Aw9DKzUMlivmz6BvTx8d1UToUxP9VfKGQxQBb6bIhmQ9qoke5UvkRV8YtvA8HfXUALUq37b4bv8Ax+T3cQvhczMtg6mMXzITF/xQew6r2DxOl4/Q5TZI8UwJVyOPtPUeVuOXWU3rXbfMGrZeNooEievOUBuZrC9U1954lF2Cm+p6pQsFtQhJJUJl6+GLl4C8iPJuJqw2FsdnRGv85WCG/bf8w/eR9hf17DbfUKehaQ5SCADAfWx3ptlz+Ien3/80ehWpOVPUCGEMj1vAsLpCmi06eUG95Jsd5yaikJev7DeaU7lpc8P+3YDBIZJopdw8sckHY/z2cq2XuytpWKu2Q/OnoTV40aKbqrN/UR6sSGfmmp5SUk00XdjWWvs6pS+j2mFkas3kVpfWKHZUd0cyefDKyvtol4oividHu/DPHk8L2J5AW8wizjp3BHTKQrjSYE96mju8wFKVrjl1Vd07oVi+muiNOWB9z7M9VC4TbtN1agNMYLtHg2ulrUMQpnC6vS9xNyka+RV4JCTfoRtLydkP8CwKRS5mLNNqR/VvDRfH/3JKbZbrO3wZ6pBsa9B9vpd2gxQ42eSW2n1HgG7LaEziJchOAsuuOWRFrYfBhsO47FGD8svGNXZzOHu2bog+5dJnnZHeu2OGh0ZeKg3vFnvtxcWPnLc5N/traai+pvqk9/A3Xb59CheEcrjA1sI27Ix7s67SzNcBJNoljlIUQipEIPhrS6xmS+lUCz5X6zigRdNLx007+CAusMR8+sLLFK5KjNxReordJD679YBzl2lmgks0odsBxy+5ub71SoewgWbKzKbsOeIH81Ip2Jyr8R1OvF3PkUBrojWC5XBoUS9Yn7y+jCSKsUsx1zy0AeGGEa/KapCayKYvGV2U9wH0ticeh3HEJSXi0uTKCin76PDJnJy8+s65Q9DjFjD64q5Xr9+Vvgfy5R4IX6ufm36+eCJs7WoqLS1Lgp6BH6xEdFZsypXQPuSfdqfqbWKHDcgfY0bXW4eq/UcS9+JYS54RvTMj3quZfg+5RAmdqCygQrCegE8RUQTy8of8h6H+SmB60lEL2GE5lcD6woNP2Cl27yxTumZxcGjuow8JxbdV1R2luyjz5lyhCbXOhMpG5XxI0xtPrkwJXAfH/kgtRWl7mJNw2ahx1ON8ZRc9txhlIk1nx8orVcms20MurJ1fiAFpkui0kFbAG5DB1UkJhSmm0FotJ8e+idB26ED6ZFdCOyMzoCqvbFBQvsnM9WtJ4iVV6ZKTFOqGNwD1V0OUhs/Qs5OaEochHn285QT4d164AWLfRoAuE5qf6Nl8GPtV1IPqAJLTZKZfxlSXatuuvsqT5Zv9NJZBouHV2bLzwLukR4zRiB3JG2ExRXWYnlPwqhlDdJehdWrmjJKi98ypCgj/oqHOL4PHiWvvgaTMrZ/re0bCjpcfwDVB3IbnkRw72irYNWispismnf/bKWCMy/0MI/Mqrl9K6M4YbpUpfQ99L+6NcyNLff7wxypdE8Sk+qchVoQK9Id+ilqqyO84KfWzfV4u+npV7x1Gtr36TzS43W5iV53jj21TJt8b3rJML9GfuVRx8924YUqoulbvnAvdhx7PwGaHeCQaPCW5JTNBZhuxEz8eL9u4p2RxfCQoxvO9rQWQFJEhWIIaZo4AZ7U7Qn5kdPGhI9oB5N0AbjPSOy5wHZHoQgY4v33d5xJgASy57DRRN/0M+n202fPD0w7R3LsWoqeHp6lfRWn8FpDYOF5hElCAwmp9MHXGBbu6cWccRma0e1O47zRqCRGCRNIfISauD0ehCjCFKPDyLZi4A5/5V1Scft50jgzVNNzvMfBAboNuaGHkoEmO04NabZ+aY2OQ6iK8wa1+ye9qZlBB7nVvUdWQpAyioTDNN1jVuYYerbvp1ayTs4uh1r6cXRuSJHBBRPMHzCUDKCFRKglbajTfaAwb/3rvkL8s4sR9OGvRr1HD9tbgv2L0QwCbdW+pnLWodg961Rcpf5dvSh/U7aWZRBTpnTRPsG+hOIEV1EmgBdYpCyA1WKmyyZBtvkoMpUcQc9aTT2c2KoXQEnIkmc/QWfmcx4oWQmnCxH6fEfEYVTLm1E9Rgl5ii0sOJ97nvz2cFG5kGnXNuObPsmKU/ZXIscncGtKUyZ+DFsAdQESI3wG8qKPAD34K+Bl8z3acGN2eidrpWjgzeeoCQyGGhLLmyP8ZhDsJY+K1kJG7GVeqyoLiYaPYk+XTSC6Epbmhqs4kF3EeQpxVowaeo6DIiZgLFsLWmSJU3x4jdxWH8yRoBuME79vck6TuK16ZrJUpme0HMfCHlV2lN1jMfN2txUWqPFAZ7wDALDq/1Zk5rrAXCXxVyS+523FWVKI+o0ZD+Mzsw/nBKrHCMgiGpzEMGqV9Qwipbw805wWjh8ZcE/spoG6q2cYC/QZHv/W1SJjEE+pLl3Wk70xX8MQNfFiqklmcwLuwjQeTQREwf9izcn0KfWNoQv9hqGZHqMTvpHToxRYpyE8jJVPSVa+xr99E9D2t/HRcUEhfL+LoNjtqUeHzJpP95BxWgQWwwbYC1O/lvO6iEV7WbejSSfXDDSBCmrb8Oasa0ouVGmEO4UZ9iYv7iYs5pzeMiXxjlIwa5gxZXSB+T1OKOHWMuKxBbBB1o8XdFHNxh3n44al7iLXFMw9H4xEujawg1Cm66Asgmyh+5dP3VZQsTU6yymbluXWuRkh0TE9x/M9JG82IeBwH2CooRgH97BLIuesYQXnagPJWonmTm7Lglz1SQuxSSZ9WhLINA7X1ro0WS/y7vfh3pyMqJFbSkShm6Oo4k7bQgutbQNuuT22tt7IEa9aaWVTLR+0oRvshgmblqwxnp02WUUzxdBQ9LIJtIdRnfB11tAEJLM7/sfzRR2gBer0C/VH8h6rkjyhPbk7xRkyjcLNma6cqPDs7ffjPhmvA87M7r9sHLnlsZvL8KRZCHIT4c7HGLPab2XbGQhsRMwqNtprZizOsIWnc7IkV/JD3134WuITychp67/4wFAvBUvDu0f0U5RdIpLaUw9zk0N8NqIrfqhJABZ44sQtC4BKmlIlX29YXKR1o4XLhivqoaccGSOPUTgByZqvAW5Em7gk+gNvYfNHfW/mQi0XdkUz5bE45fZKwiZtsylaB13yAasJIm9+U38Zmvw7hsinWzhdpfk8RrM+55E8PIO8CaA8YUj24H04+DDVryYXwzFYP4WZMlkyavOz80UnrcxjySdLleGVznSiiZEJ1c4KW/tNavY9U4INu58Gi+6wfxIi+iJmdIgO79afs0htBMv8wLGF0LV7RgZSzcDPJ6n4ArzjeEn3SUzh3S/TueHs4bV7gQRR4DNwztmLztl6ymksoxux6l3D/BUbR7ow0OcZQ37qTcrURrvwN/ZtJGdhyP1JN+L1XlTxfFuB7sY1RG0nLl2pb6MaznecJ8NVRS9HgJ3DSNFh/a85c/XRhl9qBmQB9mYfSa4V7AIBwofym/BGw4sTzSauPbPdIa/do40eMBFAUNvGx0cXZ75Ma1avxwj/Mqr+b0vAR9TgFczaY0k3KY7OVEmCpz43wdrwx6hAA0ILgRnq3Wp78M0au9bwLhjIdeelQdxjQ0GA2Jts6zydh6T1QMoqWjE5nu3jnZcjK9zeSs/9rLU/w4yOuKcmuAMhZ9dmtf1KgD+0CAJKtl7f+ZUGyAArW2bX2t3ZuNS1tbd/Sh6FGzxPAZ2UtbxJzOuljD9UFAf3VEYp6Wzom04HjLUEECRSiL90Pemr/0KzY0nJLu+V3dt/W3LiX8l9QSwMEFAACAAgAvFVpRteZEilfAAAAagAAABsAAAB1bml2ZXJzYWwvdW5pdmVyc2FsLnBuZy54bWwtjFsKgCAQAP+D7iB7gE1NrYXMyyQp9MKkx+2LaP5mPqZz1zyxw6c9rosFgRxcXxbdlvwR/cmutwmU/APYbaEmFPrXMw45WDCNQJJaGd0CCz6OIVvQvEZSihMpqN7lA1BLAQIAABQAAgAIALtVaUbO8+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
  <p:tag name="ISPRING_PRESENTATION_TITLE" val="Lesson 1.1 Multiplication stratgies"/>
  <p:tag name="ISPRING_RESOURCE_PATHS_HASH_PRESENTER" val="cce62be85afd6de1266674cb2c47ee083b879b"/>
  <p:tag name="ISPRING_SCORM_ENDPOINT" val="&lt;endpoint&gt;&lt;enable&gt;0&lt;/enable&gt;&lt;lrs&gt;http://&lt;/lrs&gt;&lt;auth&gt;0&lt;/auth&gt;&lt;login&gt;&lt;/login&gt;&lt;password&gt;&lt;/password&gt;&lt;key&gt;&lt;/key&gt;&lt;name&gt;&lt;/name&gt;&lt;email&gt;&lt;/email&gt;&lt;/endpoint&gt;&#10;"/>
  <p:tag name="ISPRING_OUTPUT_FOLDER" val="C:\Users\Danny\Dropbox\Website\m8h"/>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CB92595FEE21D4BB20D25D83177A0D3" ma:contentTypeVersion="6" ma:contentTypeDescription="Create a new document." ma:contentTypeScope="" ma:versionID="f431095402210d76c3756f8723054ccf">
  <xsd:schema xmlns:xsd="http://www.w3.org/2001/XMLSchema" xmlns:xs="http://www.w3.org/2001/XMLSchema" xmlns:p="http://schemas.microsoft.com/office/2006/metadata/properties" xmlns:ns2="32f83c35-962a-487e-a857-ee5bc963fd40" xmlns:ns3="25f95b4e-285a-4250-b80b-0c3fa95b165c" targetNamespace="http://schemas.microsoft.com/office/2006/metadata/properties" ma:root="true" ma:fieldsID="8688cc71a977e832144f9e07cb27ca46" ns2:_="" ns3:_="">
    <xsd:import namespace="32f83c35-962a-487e-a857-ee5bc963fd40"/>
    <xsd:import namespace="25f95b4e-285a-4250-b80b-0c3fa95b165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2f83c35-962a-487e-a857-ee5bc963fd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5f95b4e-285a-4250-b80b-0c3fa95b165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1D271F-A286-4AF4-97B3-F1F68E76CC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2f83c35-962a-487e-a857-ee5bc963fd40"/>
    <ds:schemaRef ds:uri="25f95b4e-285a-4250-b80b-0c3fa95b165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F34487C-280D-4B8E-AD70-930F1B581BA6}">
  <ds:schemaRefs>
    <ds:schemaRef ds:uri="25f95b4e-285a-4250-b80b-0c3fa95b165c"/>
    <ds:schemaRef ds:uri="http://purl.org/dc/dcmitype/"/>
    <ds:schemaRef ds:uri="http://purl.org/dc/terms/"/>
    <ds:schemaRef ds:uri="http://schemas.openxmlformats.org/package/2006/metadata/core-properties"/>
    <ds:schemaRef ds:uri="32f83c35-962a-487e-a857-ee5bc963fd40"/>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purl.org/dc/elements/1.1/"/>
  </ds:schemaRefs>
</ds:datastoreItem>
</file>

<file path=customXml/itemProps3.xml><?xml version="1.0" encoding="utf-8"?>
<ds:datastoreItem xmlns:ds="http://schemas.openxmlformats.org/officeDocument/2006/customXml" ds:itemID="{DCB0EBC0-9C43-4B18-A3FF-43373F44DF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Oriel</Template>
  <TotalTime>879</TotalTime>
  <Words>1057</Words>
  <Application>Microsoft Office PowerPoint</Application>
  <PresentationFormat>Widescreen</PresentationFormat>
  <Paragraphs>79</Paragraphs>
  <Slides>24</Slides>
  <Notes>1</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24</vt:i4>
      </vt:variant>
    </vt:vector>
  </HeadingPairs>
  <TitlesOfParts>
    <vt:vector size="32" baseType="lpstr">
      <vt:lpstr>Calibri</vt:lpstr>
      <vt:lpstr>Cambria Math</vt:lpstr>
      <vt:lpstr>Century Schoolbook</vt:lpstr>
      <vt:lpstr>Wingdings</vt:lpstr>
      <vt:lpstr>Wingdings 2</vt:lpstr>
      <vt:lpstr>Oriel</vt:lpstr>
      <vt:lpstr>Equation</vt:lpstr>
      <vt:lpstr>MathType 6.0 Equation</vt:lpstr>
      <vt:lpstr>Math 8Honors  2025 Lesson 1 Basic Operations</vt:lpstr>
      <vt:lpstr>Evaluate the following: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ii) Operations with Negative Numbers:</vt:lpstr>
      <vt:lpstr>PowerPoint Presentation</vt:lpstr>
      <vt:lpstr>III) Converting Subtractions to Additions: </vt:lpstr>
      <vt:lpstr>PowerPoint Presentation</vt:lpstr>
      <vt:lpstr>PowerPoint Presentation</vt:lpstr>
      <vt:lpstr>PowerPoint Presentation</vt:lpstr>
      <vt:lpstr>PowerPoint Presentation</vt:lpstr>
      <vt:lpstr>PowerPoint Presentation</vt:lpstr>
      <vt:lpstr>IV) Using Algebra to Evaluate Expressions</vt:lpstr>
      <vt:lpstr>v) Combining After Finding Common Factor:</vt:lpstr>
      <vt:lpstr>PowerPoint Presentation</vt:lpstr>
      <vt:lpstr>PowerPoint Presentation</vt:lpstr>
      <vt:lpstr>VI) Finding Averages: </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 1.1 Multiplication stratgies</dc:title>
  <dc:creator>Danny Young</dc:creator>
  <cp:lastModifiedBy>Danny Young</cp:lastModifiedBy>
  <cp:revision>106</cp:revision>
  <dcterms:created xsi:type="dcterms:W3CDTF">2013-08-21T17:10:40Z</dcterms:created>
  <dcterms:modified xsi:type="dcterms:W3CDTF">2025-09-08T17:54:58Z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0x010100CCB92595FEE21D4BB20D25D83177A0D3</vt:lpwstr>
  </property>
</Properties>
</file>